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>
  <p:sldMasterIdLst>
    <p:sldMasterId id="2147483648" r:id="rId1"/>
  </p:sldMasterIdLst>
  <p:notesMasterIdLst>
    <p:notesMasterId r:id="rId29"/>
  </p:notesMasterIdLst>
  <p:sldIdLst>
    <p:sldId id="256" r:id="rId2"/>
    <p:sldId id="273" r:id="rId3"/>
    <p:sldId id="282" r:id="rId4"/>
    <p:sldId id="267" r:id="rId5"/>
    <p:sldId id="281" r:id="rId6"/>
    <p:sldId id="283" r:id="rId7"/>
    <p:sldId id="285" r:id="rId8"/>
    <p:sldId id="272" r:id="rId9"/>
    <p:sldId id="286" r:id="rId10"/>
    <p:sldId id="264" r:id="rId11"/>
    <p:sldId id="257" r:id="rId12"/>
    <p:sldId id="258" r:id="rId13"/>
    <p:sldId id="275" r:id="rId14"/>
    <p:sldId id="263" r:id="rId15"/>
    <p:sldId id="259" r:id="rId16"/>
    <p:sldId id="276" r:id="rId17"/>
    <p:sldId id="269" r:id="rId18"/>
    <p:sldId id="287" r:id="rId19"/>
    <p:sldId id="262" r:id="rId20"/>
    <p:sldId id="260" r:id="rId21"/>
    <p:sldId id="277" r:id="rId22"/>
    <p:sldId id="261" r:id="rId23"/>
    <p:sldId id="265" r:id="rId24"/>
    <p:sldId id="266" r:id="rId25"/>
    <p:sldId id="270" r:id="rId26"/>
    <p:sldId id="288" r:id="rId27"/>
    <p:sldId id="280" r:id="rId28"/>
  </p:sldIdLst>
  <p:sldSz cx="12192000" cy="6858000"/>
  <p:notesSz cx="6858000" cy="9144000"/>
  <p:embeddedFontLst>
    <p:embeddedFont>
      <p:font typeface="MV Boli" panose="02000500030200090000" pitchFamily="2" charset="0"/>
      <p:regular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Bebas Neue Bold" panose="020B0606020202050201" charset="0"/>
      <p:bold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Bebas Neue Regular" panose="00000500000000000000" charset="0"/>
      <p:regular r:id="rId38"/>
    </p:embeddedFont>
    <p:embeddedFont>
      <p:font typeface="Amatic" panose="020B0604020202020204" charset="0"/>
      <p:bold r:id="rId39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61" userDrawn="1">
          <p15:clr>
            <a:srgbClr val="A4A3A4"/>
          </p15:clr>
        </p15:guide>
        <p15:guide id="2" orient="horz" pos="21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41A19"/>
    <a:srgbClr val="665097"/>
    <a:srgbClr val="9FA0A2"/>
    <a:srgbClr val="3F246E"/>
    <a:srgbClr val="100436"/>
    <a:srgbClr val="D2016C"/>
    <a:srgbClr val="F48C19"/>
    <a:srgbClr val="F1B130"/>
    <a:srgbClr val="89C13C"/>
    <a:srgbClr val="C2D0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Estilo me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58169" autoAdjust="0"/>
  </p:normalViewPr>
  <p:slideViewPr>
    <p:cSldViewPr snapToGrid="0">
      <p:cViewPr varScale="1">
        <p:scale>
          <a:sx n="58" d="100"/>
          <a:sy n="58" d="100"/>
        </p:scale>
        <p:origin x="1976" y="52"/>
      </p:cViewPr>
      <p:guideLst>
        <p:guide pos="461"/>
        <p:guide orient="horz" pos="2183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936692-5DAB-4344-BE59-C6BB642F7A0F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5D5C96-FBFB-4239-8D2A-62AD1D1C388C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51500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5078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537392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52049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300629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20532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15199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75640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9574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0897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00654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358507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293628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43282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38437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649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19518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37689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909030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6299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323571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0908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35495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D5C96-FBFB-4239-8D2A-62AD1D1C388C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279146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02234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678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000868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0446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6271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37035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5927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35880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79403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3437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79138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1000">
              <a:schemeClr val="bg1"/>
            </a:gs>
            <a:gs pos="36000">
              <a:srgbClr val="CAD4D6"/>
            </a:gs>
            <a:gs pos="79000">
              <a:srgbClr val="BBC0C4"/>
            </a:gs>
            <a:gs pos="100000">
              <a:srgbClr val="9FA0A2"/>
            </a:gs>
          </a:gsLst>
          <a:lin ang="180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8AB978-D40B-4CBF-AD6A-2533EE5CA928}" type="datetimeFigureOut">
              <a:rPr lang="es-ES" smtClean="0"/>
              <a:t>21/06/2017</a:t>
            </a:fld>
            <a:endParaRPr lang="es-E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FD7F37-E487-4F87-8A2F-9CAFB3B9058A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0301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5oiRX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nuel-alvarez-alvarez/microservices-workshop.gi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icroservices"/>
          <p:cNvSpPr txBox="1"/>
          <p:nvPr/>
        </p:nvSpPr>
        <p:spPr>
          <a:xfrm>
            <a:off x="2242159" y="5814153"/>
            <a:ext cx="8016657" cy="830997"/>
          </a:xfrm>
          <a:prstGeom prst="rect">
            <a:avLst/>
          </a:prstGeom>
          <a:noFill/>
        </p:spPr>
        <p:txBody>
          <a:bodyPr wrap="square" rtlCol="0">
            <a:prstTxWarp prst="textFadeUp">
              <a:avLst>
                <a:gd name="adj" fmla="val 14895"/>
              </a:avLst>
            </a:prstTxWarp>
            <a:spAutoFit/>
          </a:bodyPr>
          <a:lstStyle/>
          <a:p>
            <a:pPr algn="ctr"/>
            <a:r>
              <a:rPr lang="en-US" sz="4800" dirty="0">
                <a:solidFill>
                  <a:schemeClr val="bg1">
                    <a:alpha val="68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Microservices</a:t>
            </a:r>
            <a:endParaRPr lang="es-ES" sz="4800" dirty="0">
              <a:solidFill>
                <a:schemeClr val="bg1">
                  <a:alpha val="68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pitchFamily="34" charset="0"/>
            </a:endParaRPr>
          </a:p>
        </p:txBody>
      </p:sp>
      <p:sp>
        <p:nvSpPr>
          <p:cNvPr id="3" name="A tru love story"/>
          <p:cNvSpPr txBox="1"/>
          <p:nvPr/>
        </p:nvSpPr>
        <p:spPr>
          <a:xfrm>
            <a:off x="7018319" y="2921169"/>
            <a:ext cx="46076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Regular" panose="00000500000000000000" pitchFamily="50" charset="0"/>
              </a:rPr>
              <a:t>A true love story</a:t>
            </a:r>
            <a:endParaRPr lang="es-ES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Regular" panose="00000500000000000000" pitchFamily="50" charset="0"/>
            </a:endParaRPr>
          </a:p>
        </p:txBody>
      </p:sp>
      <p:sp>
        <p:nvSpPr>
          <p:cNvPr id="5" name="CQRS and Event Sourcing"/>
          <p:cNvSpPr txBox="1"/>
          <p:nvPr/>
        </p:nvSpPr>
        <p:spPr>
          <a:xfrm>
            <a:off x="4070959" y="4836840"/>
            <a:ext cx="4033381" cy="584775"/>
          </a:xfrm>
          <a:prstGeom prst="rect">
            <a:avLst/>
          </a:prstGeom>
          <a:noFill/>
        </p:spPr>
        <p:txBody>
          <a:bodyPr wrap="square" rtlCol="0">
            <a:prstTxWarp prst="textFadeUp">
              <a:avLst>
                <a:gd name="adj" fmla="val 20563"/>
              </a:avLst>
            </a:prstTxWarp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alpha val="68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CQRS and ES</a:t>
            </a:r>
            <a:endParaRPr lang="es-ES" sz="3200" dirty="0">
              <a:solidFill>
                <a:schemeClr val="bg1">
                  <a:alpha val="68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pitchFamily="34" charset="0"/>
            </a:endParaRPr>
          </a:p>
        </p:txBody>
      </p:sp>
      <p:sp>
        <p:nvSpPr>
          <p:cNvPr id="4" name="Author"/>
          <p:cNvSpPr txBox="1"/>
          <p:nvPr/>
        </p:nvSpPr>
        <p:spPr>
          <a:xfrm>
            <a:off x="7828766" y="333003"/>
            <a:ext cx="3797179" cy="83099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  <a:latin typeface="Bebas Neue Bold" panose="020B0606020202050201" pitchFamily="34" charset="0"/>
                <a:cs typeface="MV Boli" panose="02000500030200090000" pitchFamily="2" charset="0"/>
              </a:rPr>
              <a:t>Manuel Álvarez Álvarez</a:t>
            </a:r>
          </a:p>
          <a:p>
            <a:pPr algn="r"/>
            <a:r>
              <a:rPr lang="en-US" sz="2400" dirty="0">
                <a:solidFill>
                  <a:schemeClr val="bg1"/>
                </a:solidFill>
                <a:latin typeface="Bebas Neue Bold" panose="020B0606020202050201" pitchFamily="34" charset="0"/>
                <a:cs typeface="Arial" panose="020B0604020202020204" pitchFamily="34" charset="0"/>
              </a:rPr>
              <a:t>manuel.alvarez.alvarez@cern.ch</a:t>
            </a:r>
            <a:endParaRPr lang="es-ES" sz="2400" dirty="0">
              <a:solidFill>
                <a:schemeClr val="bg1"/>
              </a:solidFill>
              <a:latin typeface="Bebas Neue Bold" panose="020B0606020202050201" pitchFamily="34" charset="0"/>
              <a:cs typeface="Arial" panose="020B0604020202020204" pitchFamily="34" charset="0"/>
            </a:endParaRPr>
          </a:p>
        </p:txBody>
      </p:sp>
      <p:sp>
        <p:nvSpPr>
          <p:cNvPr id="7" name="Microservices"/>
          <p:cNvSpPr txBox="1"/>
          <p:nvPr/>
        </p:nvSpPr>
        <p:spPr>
          <a:xfrm>
            <a:off x="5169199" y="4139189"/>
            <a:ext cx="1845099" cy="400110"/>
          </a:xfrm>
          <a:prstGeom prst="rect">
            <a:avLst/>
          </a:prstGeom>
          <a:noFill/>
        </p:spPr>
        <p:txBody>
          <a:bodyPr wrap="square" rtlCol="0">
            <a:prstTxWarp prst="textFadeUp">
              <a:avLst/>
            </a:prstTxWarp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alpha val="68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Monolith</a:t>
            </a:r>
            <a:endParaRPr lang="es-ES" sz="2000" dirty="0">
              <a:solidFill>
                <a:schemeClr val="bg1">
                  <a:alpha val="68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589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933301" y="2255520"/>
            <a:ext cx="363147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CQRS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702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/>
          <p:cNvSpPr txBox="1"/>
          <p:nvPr/>
        </p:nvSpPr>
        <p:spPr>
          <a:xfrm>
            <a:off x="2036234" y="2136339"/>
            <a:ext cx="81195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matic" panose="02000803000000000000" pitchFamily="2" charset="0"/>
              </a:rPr>
              <a:t>What does </a:t>
            </a:r>
            <a:r>
              <a:rPr lang="en-US" sz="7200" b="1" dirty="0">
                <a:solidFill>
                  <a:srgbClr val="B418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00803000000000000" pitchFamily="2" charset="0"/>
              </a:rPr>
              <a:t>Command Query Responsibility Segregation</a:t>
            </a:r>
            <a:r>
              <a:rPr lang="en-US" sz="7200" dirty="0">
                <a:solidFill>
                  <a:srgbClr val="B418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00803000000000000" pitchFamily="2" charset="0"/>
              </a:rPr>
              <a:t> </a:t>
            </a:r>
            <a:r>
              <a:rPr lang="en-US" sz="7200" dirty="0">
                <a:latin typeface="Amatic" panose="02000803000000000000" pitchFamily="2" charset="0"/>
              </a:rPr>
              <a:t>mean?</a:t>
            </a:r>
            <a:endParaRPr lang="es-ES" sz="7200" dirty="0">
              <a:latin typeface="Amatic" panose="02000803000000000000" pitchFamily="2" charset="0"/>
            </a:endParaRPr>
          </a:p>
          <a:p>
            <a:pPr algn="ctr"/>
            <a:endParaRPr lang="es-ES" dirty="0"/>
          </a:p>
        </p:txBody>
      </p:sp>
      <p:sp>
        <p:nvSpPr>
          <p:cNvPr id="12" name="Arrow to domain model"/>
          <p:cNvSpPr>
            <a:spLocks noChangeAspect="1"/>
          </p:cNvSpPr>
          <p:nvPr/>
        </p:nvSpPr>
        <p:spPr bwMode="auto">
          <a:xfrm rot="19836009" flipH="1">
            <a:off x="6822173" y="1555629"/>
            <a:ext cx="989013" cy="231334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Your domain model"/>
          <p:cNvSpPr txBox="1"/>
          <p:nvPr/>
        </p:nvSpPr>
        <p:spPr>
          <a:xfrm>
            <a:off x="7691438" y="1128684"/>
            <a:ext cx="195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tic" panose="02000803000000000000" pitchFamily="2" charset="0"/>
              </a:rPr>
              <a:t>Your domain model</a:t>
            </a:r>
            <a:endParaRPr lang="es-ES" sz="2800" dirty="0">
              <a:latin typeface="Amatic" panose="02000803000000000000" pitchFamily="2" charset="0"/>
            </a:endParaRPr>
          </a:p>
        </p:txBody>
      </p:sp>
      <p:sp>
        <p:nvSpPr>
          <p:cNvPr id="14" name="Domain model"/>
          <p:cNvSpPr>
            <a:spLocks/>
          </p:cNvSpPr>
          <p:nvPr/>
        </p:nvSpPr>
        <p:spPr bwMode="auto">
          <a:xfrm>
            <a:off x="4387718" y="2092325"/>
            <a:ext cx="3416564" cy="2673350"/>
          </a:xfrm>
          <a:custGeom>
            <a:avLst/>
            <a:gdLst>
              <a:gd name="T0" fmla="*/ 2529 w 2773"/>
              <a:gd name="T1" fmla="*/ 743 h 1976"/>
              <a:gd name="T2" fmla="*/ 2466 w 2773"/>
              <a:gd name="T3" fmla="*/ 798 h 1976"/>
              <a:gd name="T4" fmla="*/ 2421 w 2773"/>
              <a:gd name="T5" fmla="*/ 849 h 1976"/>
              <a:gd name="T6" fmla="*/ 2382 w 2773"/>
              <a:gd name="T7" fmla="*/ 831 h 1976"/>
              <a:gd name="T8" fmla="*/ 2375 w 2773"/>
              <a:gd name="T9" fmla="*/ 0 h 1976"/>
              <a:gd name="T10" fmla="*/ 1536 w 2773"/>
              <a:gd name="T11" fmla="*/ 9 h 1976"/>
              <a:gd name="T12" fmla="*/ 1523 w 2773"/>
              <a:gd name="T13" fmla="*/ 43 h 1976"/>
              <a:gd name="T14" fmla="*/ 1562 w 2773"/>
              <a:gd name="T15" fmla="*/ 82 h 1976"/>
              <a:gd name="T16" fmla="*/ 1617 w 2773"/>
              <a:gd name="T17" fmla="*/ 130 h 1976"/>
              <a:gd name="T18" fmla="*/ 1643 w 2773"/>
              <a:gd name="T19" fmla="*/ 210 h 1976"/>
              <a:gd name="T20" fmla="*/ 1614 w 2773"/>
              <a:gd name="T21" fmla="*/ 299 h 1976"/>
              <a:gd name="T22" fmla="*/ 1521 w 2773"/>
              <a:gd name="T23" fmla="*/ 373 h 1976"/>
              <a:gd name="T24" fmla="*/ 1412 w 2773"/>
              <a:gd name="T25" fmla="*/ 396 h 1976"/>
              <a:gd name="T26" fmla="*/ 1284 w 2773"/>
              <a:gd name="T27" fmla="*/ 363 h 1976"/>
              <a:gd name="T28" fmla="*/ 1202 w 2773"/>
              <a:gd name="T29" fmla="*/ 282 h 1976"/>
              <a:gd name="T30" fmla="*/ 1184 w 2773"/>
              <a:gd name="T31" fmla="*/ 194 h 1976"/>
              <a:gd name="T32" fmla="*/ 1217 w 2773"/>
              <a:gd name="T33" fmla="*/ 121 h 1976"/>
              <a:gd name="T34" fmla="*/ 1275 w 2773"/>
              <a:gd name="T35" fmla="*/ 76 h 1976"/>
              <a:gd name="T36" fmla="*/ 1305 w 2773"/>
              <a:gd name="T37" fmla="*/ 37 h 1976"/>
              <a:gd name="T38" fmla="*/ 1282 w 2773"/>
              <a:gd name="T39" fmla="*/ 6 h 1976"/>
              <a:gd name="T40" fmla="*/ 394 w 2773"/>
              <a:gd name="T41" fmla="*/ 454 h 1976"/>
              <a:gd name="T42" fmla="*/ 384 w 2773"/>
              <a:gd name="T43" fmla="*/ 897 h 1976"/>
              <a:gd name="T44" fmla="*/ 341 w 2773"/>
              <a:gd name="T45" fmla="*/ 903 h 1976"/>
              <a:gd name="T46" fmla="*/ 296 w 2773"/>
              <a:gd name="T47" fmla="*/ 843 h 1976"/>
              <a:gd name="T48" fmla="*/ 230 w 2773"/>
              <a:gd name="T49" fmla="*/ 795 h 1976"/>
              <a:gd name="T50" fmla="*/ 146 w 2773"/>
              <a:gd name="T51" fmla="*/ 792 h 1976"/>
              <a:gd name="T52" fmla="*/ 54 w 2773"/>
              <a:gd name="T53" fmla="*/ 855 h 1976"/>
              <a:gd name="T54" fmla="*/ 3 w 2773"/>
              <a:gd name="T55" fmla="*/ 971 h 1976"/>
              <a:gd name="T56" fmla="*/ 7 w 2773"/>
              <a:gd name="T57" fmla="*/ 1085 h 1976"/>
              <a:gd name="T58" fmla="*/ 67 w 2773"/>
              <a:gd name="T59" fmla="*/ 1194 h 1976"/>
              <a:gd name="T60" fmla="*/ 166 w 2773"/>
              <a:gd name="T61" fmla="*/ 1245 h 1976"/>
              <a:gd name="T62" fmla="*/ 242 w 2773"/>
              <a:gd name="T63" fmla="*/ 1234 h 1976"/>
              <a:gd name="T64" fmla="*/ 306 w 2773"/>
              <a:gd name="T65" fmla="*/ 1179 h 1976"/>
              <a:gd name="T66" fmla="*/ 350 w 2773"/>
              <a:gd name="T67" fmla="*/ 1127 h 1976"/>
              <a:gd name="T68" fmla="*/ 388 w 2773"/>
              <a:gd name="T69" fmla="*/ 1145 h 1976"/>
              <a:gd name="T70" fmla="*/ 396 w 2773"/>
              <a:gd name="T71" fmla="*/ 1976 h 1976"/>
              <a:gd name="T72" fmla="*/ 1236 w 2773"/>
              <a:gd name="T73" fmla="*/ 1967 h 1976"/>
              <a:gd name="T74" fmla="*/ 1249 w 2773"/>
              <a:gd name="T75" fmla="*/ 1933 h 1976"/>
              <a:gd name="T76" fmla="*/ 1211 w 2773"/>
              <a:gd name="T77" fmla="*/ 1894 h 1976"/>
              <a:gd name="T78" fmla="*/ 1155 w 2773"/>
              <a:gd name="T79" fmla="*/ 1846 h 1976"/>
              <a:gd name="T80" fmla="*/ 1130 w 2773"/>
              <a:gd name="T81" fmla="*/ 1765 h 1976"/>
              <a:gd name="T82" fmla="*/ 1157 w 2773"/>
              <a:gd name="T83" fmla="*/ 1677 h 1976"/>
              <a:gd name="T84" fmla="*/ 1249 w 2773"/>
              <a:gd name="T85" fmla="*/ 1604 h 1976"/>
              <a:gd name="T86" fmla="*/ 1359 w 2773"/>
              <a:gd name="T87" fmla="*/ 1581 h 1976"/>
              <a:gd name="T88" fmla="*/ 1487 w 2773"/>
              <a:gd name="T89" fmla="*/ 1613 h 1976"/>
              <a:gd name="T90" fmla="*/ 1571 w 2773"/>
              <a:gd name="T91" fmla="*/ 1693 h 1976"/>
              <a:gd name="T92" fmla="*/ 1587 w 2773"/>
              <a:gd name="T93" fmla="*/ 1782 h 1976"/>
              <a:gd name="T94" fmla="*/ 1556 w 2773"/>
              <a:gd name="T95" fmla="*/ 1855 h 1976"/>
              <a:gd name="T96" fmla="*/ 1498 w 2773"/>
              <a:gd name="T97" fmla="*/ 1900 h 1976"/>
              <a:gd name="T98" fmla="*/ 1468 w 2773"/>
              <a:gd name="T99" fmla="*/ 1940 h 1976"/>
              <a:gd name="T100" fmla="*/ 1489 w 2773"/>
              <a:gd name="T101" fmla="*/ 1971 h 1976"/>
              <a:gd name="T102" fmla="*/ 2376 w 2773"/>
              <a:gd name="T103" fmla="*/ 1521 h 1976"/>
              <a:gd name="T104" fmla="*/ 2387 w 2773"/>
              <a:gd name="T105" fmla="*/ 1079 h 1976"/>
              <a:gd name="T106" fmla="*/ 2432 w 2773"/>
              <a:gd name="T107" fmla="*/ 1074 h 1976"/>
              <a:gd name="T108" fmla="*/ 2475 w 2773"/>
              <a:gd name="T109" fmla="*/ 1133 h 1976"/>
              <a:gd name="T110" fmla="*/ 2542 w 2773"/>
              <a:gd name="T111" fmla="*/ 1181 h 1976"/>
              <a:gd name="T112" fmla="*/ 2625 w 2773"/>
              <a:gd name="T113" fmla="*/ 1184 h 1976"/>
              <a:gd name="T114" fmla="*/ 2719 w 2773"/>
              <a:gd name="T115" fmla="*/ 1121 h 1976"/>
              <a:gd name="T116" fmla="*/ 2768 w 2773"/>
              <a:gd name="T117" fmla="*/ 1006 h 1976"/>
              <a:gd name="T118" fmla="*/ 2764 w 2773"/>
              <a:gd name="T119" fmla="*/ 891 h 1976"/>
              <a:gd name="T120" fmla="*/ 2705 w 2773"/>
              <a:gd name="T121" fmla="*/ 781 h 1976"/>
              <a:gd name="T122" fmla="*/ 2607 w 2773"/>
              <a:gd name="T123" fmla="*/ 731 h 1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73" h="1976">
                <a:moveTo>
                  <a:pt x="2587" y="729"/>
                </a:moveTo>
                <a:lnTo>
                  <a:pt x="2587" y="729"/>
                </a:lnTo>
                <a:lnTo>
                  <a:pt x="2571" y="731"/>
                </a:lnTo>
                <a:lnTo>
                  <a:pt x="2556" y="734"/>
                </a:lnTo>
                <a:lnTo>
                  <a:pt x="2542" y="737"/>
                </a:lnTo>
                <a:lnTo>
                  <a:pt x="2529" y="743"/>
                </a:lnTo>
                <a:lnTo>
                  <a:pt x="2518" y="749"/>
                </a:lnTo>
                <a:lnTo>
                  <a:pt x="2507" y="755"/>
                </a:lnTo>
                <a:lnTo>
                  <a:pt x="2498" y="762"/>
                </a:lnTo>
                <a:lnTo>
                  <a:pt x="2489" y="770"/>
                </a:lnTo>
                <a:lnTo>
                  <a:pt x="2475" y="784"/>
                </a:lnTo>
                <a:lnTo>
                  <a:pt x="2466" y="798"/>
                </a:lnTo>
                <a:lnTo>
                  <a:pt x="2459" y="810"/>
                </a:lnTo>
                <a:lnTo>
                  <a:pt x="2459" y="810"/>
                </a:lnTo>
                <a:lnTo>
                  <a:pt x="2450" y="825"/>
                </a:lnTo>
                <a:lnTo>
                  <a:pt x="2441" y="835"/>
                </a:lnTo>
                <a:lnTo>
                  <a:pt x="2432" y="844"/>
                </a:lnTo>
                <a:lnTo>
                  <a:pt x="2421" y="849"/>
                </a:lnTo>
                <a:lnTo>
                  <a:pt x="2412" y="850"/>
                </a:lnTo>
                <a:lnTo>
                  <a:pt x="2403" y="850"/>
                </a:lnTo>
                <a:lnTo>
                  <a:pt x="2394" y="846"/>
                </a:lnTo>
                <a:lnTo>
                  <a:pt x="2387" y="838"/>
                </a:lnTo>
                <a:lnTo>
                  <a:pt x="2387" y="838"/>
                </a:lnTo>
                <a:lnTo>
                  <a:pt x="2382" y="831"/>
                </a:lnTo>
                <a:lnTo>
                  <a:pt x="2379" y="822"/>
                </a:lnTo>
                <a:lnTo>
                  <a:pt x="2378" y="810"/>
                </a:lnTo>
                <a:lnTo>
                  <a:pt x="2376" y="798"/>
                </a:lnTo>
                <a:lnTo>
                  <a:pt x="2376" y="547"/>
                </a:lnTo>
                <a:lnTo>
                  <a:pt x="2375" y="547"/>
                </a:lnTo>
                <a:lnTo>
                  <a:pt x="2375" y="0"/>
                </a:lnTo>
                <a:lnTo>
                  <a:pt x="1574" y="0"/>
                </a:lnTo>
                <a:lnTo>
                  <a:pt x="1574" y="0"/>
                </a:lnTo>
                <a:lnTo>
                  <a:pt x="1562" y="1"/>
                </a:lnTo>
                <a:lnTo>
                  <a:pt x="1551" y="3"/>
                </a:lnTo>
                <a:lnTo>
                  <a:pt x="1542" y="6"/>
                </a:lnTo>
                <a:lnTo>
                  <a:pt x="1536" y="9"/>
                </a:lnTo>
                <a:lnTo>
                  <a:pt x="1530" y="13"/>
                </a:lnTo>
                <a:lnTo>
                  <a:pt x="1526" y="18"/>
                </a:lnTo>
                <a:lnTo>
                  <a:pt x="1523" y="24"/>
                </a:lnTo>
                <a:lnTo>
                  <a:pt x="1521" y="30"/>
                </a:lnTo>
                <a:lnTo>
                  <a:pt x="1521" y="37"/>
                </a:lnTo>
                <a:lnTo>
                  <a:pt x="1523" y="43"/>
                </a:lnTo>
                <a:lnTo>
                  <a:pt x="1524" y="50"/>
                </a:lnTo>
                <a:lnTo>
                  <a:pt x="1529" y="56"/>
                </a:lnTo>
                <a:lnTo>
                  <a:pt x="1535" y="64"/>
                </a:lnTo>
                <a:lnTo>
                  <a:pt x="1542" y="70"/>
                </a:lnTo>
                <a:lnTo>
                  <a:pt x="1551" y="76"/>
                </a:lnTo>
                <a:lnTo>
                  <a:pt x="1562" y="82"/>
                </a:lnTo>
                <a:lnTo>
                  <a:pt x="1562" y="82"/>
                </a:lnTo>
                <a:lnTo>
                  <a:pt x="1574" y="89"/>
                </a:lnTo>
                <a:lnTo>
                  <a:pt x="1587" y="98"/>
                </a:lnTo>
                <a:lnTo>
                  <a:pt x="1602" y="112"/>
                </a:lnTo>
                <a:lnTo>
                  <a:pt x="1610" y="121"/>
                </a:lnTo>
                <a:lnTo>
                  <a:pt x="1617" y="130"/>
                </a:lnTo>
                <a:lnTo>
                  <a:pt x="1623" y="140"/>
                </a:lnTo>
                <a:lnTo>
                  <a:pt x="1629" y="152"/>
                </a:lnTo>
                <a:lnTo>
                  <a:pt x="1635" y="166"/>
                </a:lnTo>
                <a:lnTo>
                  <a:pt x="1638" y="179"/>
                </a:lnTo>
                <a:lnTo>
                  <a:pt x="1641" y="194"/>
                </a:lnTo>
                <a:lnTo>
                  <a:pt x="1643" y="210"/>
                </a:lnTo>
                <a:lnTo>
                  <a:pt x="1643" y="210"/>
                </a:lnTo>
                <a:lnTo>
                  <a:pt x="1641" y="230"/>
                </a:lnTo>
                <a:lnTo>
                  <a:pt x="1638" y="248"/>
                </a:lnTo>
                <a:lnTo>
                  <a:pt x="1632" y="266"/>
                </a:lnTo>
                <a:lnTo>
                  <a:pt x="1625" y="282"/>
                </a:lnTo>
                <a:lnTo>
                  <a:pt x="1614" y="299"/>
                </a:lnTo>
                <a:lnTo>
                  <a:pt x="1604" y="314"/>
                </a:lnTo>
                <a:lnTo>
                  <a:pt x="1590" y="329"/>
                </a:lnTo>
                <a:lnTo>
                  <a:pt x="1575" y="340"/>
                </a:lnTo>
                <a:lnTo>
                  <a:pt x="1559" y="352"/>
                </a:lnTo>
                <a:lnTo>
                  <a:pt x="1541" y="363"/>
                </a:lnTo>
                <a:lnTo>
                  <a:pt x="1521" y="373"/>
                </a:lnTo>
                <a:lnTo>
                  <a:pt x="1502" y="381"/>
                </a:lnTo>
                <a:lnTo>
                  <a:pt x="1481" y="387"/>
                </a:lnTo>
                <a:lnTo>
                  <a:pt x="1459" y="391"/>
                </a:lnTo>
                <a:lnTo>
                  <a:pt x="1436" y="394"/>
                </a:lnTo>
                <a:lnTo>
                  <a:pt x="1412" y="396"/>
                </a:lnTo>
                <a:lnTo>
                  <a:pt x="1412" y="396"/>
                </a:lnTo>
                <a:lnTo>
                  <a:pt x="1390" y="394"/>
                </a:lnTo>
                <a:lnTo>
                  <a:pt x="1366" y="391"/>
                </a:lnTo>
                <a:lnTo>
                  <a:pt x="1345" y="387"/>
                </a:lnTo>
                <a:lnTo>
                  <a:pt x="1324" y="381"/>
                </a:lnTo>
                <a:lnTo>
                  <a:pt x="1303" y="373"/>
                </a:lnTo>
                <a:lnTo>
                  <a:pt x="1284" y="363"/>
                </a:lnTo>
                <a:lnTo>
                  <a:pt x="1267" y="352"/>
                </a:lnTo>
                <a:lnTo>
                  <a:pt x="1251" y="340"/>
                </a:lnTo>
                <a:lnTo>
                  <a:pt x="1236" y="329"/>
                </a:lnTo>
                <a:lnTo>
                  <a:pt x="1223" y="314"/>
                </a:lnTo>
                <a:lnTo>
                  <a:pt x="1211" y="299"/>
                </a:lnTo>
                <a:lnTo>
                  <a:pt x="1202" y="282"/>
                </a:lnTo>
                <a:lnTo>
                  <a:pt x="1194" y="266"/>
                </a:lnTo>
                <a:lnTo>
                  <a:pt x="1188" y="248"/>
                </a:lnTo>
                <a:lnTo>
                  <a:pt x="1185" y="230"/>
                </a:lnTo>
                <a:lnTo>
                  <a:pt x="1184" y="210"/>
                </a:lnTo>
                <a:lnTo>
                  <a:pt x="1184" y="210"/>
                </a:lnTo>
                <a:lnTo>
                  <a:pt x="1184" y="194"/>
                </a:lnTo>
                <a:lnTo>
                  <a:pt x="1187" y="179"/>
                </a:lnTo>
                <a:lnTo>
                  <a:pt x="1191" y="166"/>
                </a:lnTo>
                <a:lnTo>
                  <a:pt x="1196" y="152"/>
                </a:lnTo>
                <a:lnTo>
                  <a:pt x="1202" y="140"/>
                </a:lnTo>
                <a:lnTo>
                  <a:pt x="1209" y="130"/>
                </a:lnTo>
                <a:lnTo>
                  <a:pt x="1217" y="121"/>
                </a:lnTo>
                <a:lnTo>
                  <a:pt x="1224" y="112"/>
                </a:lnTo>
                <a:lnTo>
                  <a:pt x="1239" y="98"/>
                </a:lnTo>
                <a:lnTo>
                  <a:pt x="1251" y="89"/>
                </a:lnTo>
                <a:lnTo>
                  <a:pt x="1264" y="82"/>
                </a:lnTo>
                <a:lnTo>
                  <a:pt x="1264" y="82"/>
                </a:lnTo>
                <a:lnTo>
                  <a:pt x="1275" y="76"/>
                </a:lnTo>
                <a:lnTo>
                  <a:pt x="1282" y="70"/>
                </a:lnTo>
                <a:lnTo>
                  <a:pt x="1290" y="64"/>
                </a:lnTo>
                <a:lnTo>
                  <a:pt x="1296" y="56"/>
                </a:lnTo>
                <a:lnTo>
                  <a:pt x="1300" y="50"/>
                </a:lnTo>
                <a:lnTo>
                  <a:pt x="1303" y="43"/>
                </a:lnTo>
                <a:lnTo>
                  <a:pt x="1305" y="37"/>
                </a:lnTo>
                <a:lnTo>
                  <a:pt x="1305" y="30"/>
                </a:lnTo>
                <a:lnTo>
                  <a:pt x="1303" y="24"/>
                </a:lnTo>
                <a:lnTo>
                  <a:pt x="1300" y="18"/>
                </a:lnTo>
                <a:lnTo>
                  <a:pt x="1296" y="13"/>
                </a:lnTo>
                <a:lnTo>
                  <a:pt x="1290" y="9"/>
                </a:lnTo>
                <a:lnTo>
                  <a:pt x="1282" y="6"/>
                </a:lnTo>
                <a:lnTo>
                  <a:pt x="1273" y="3"/>
                </a:lnTo>
                <a:lnTo>
                  <a:pt x="1263" y="1"/>
                </a:lnTo>
                <a:lnTo>
                  <a:pt x="1252" y="0"/>
                </a:lnTo>
                <a:lnTo>
                  <a:pt x="396" y="0"/>
                </a:lnTo>
                <a:lnTo>
                  <a:pt x="396" y="454"/>
                </a:lnTo>
                <a:lnTo>
                  <a:pt x="394" y="454"/>
                </a:lnTo>
                <a:lnTo>
                  <a:pt x="394" y="856"/>
                </a:lnTo>
                <a:lnTo>
                  <a:pt x="394" y="856"/>
                </a:lnTo>
                <a:lnTo>
                  <a:pt x="394" y="868"/>
                </a:lnTo>
                <a:lnTo>
                  <a:pt x="391" y="880"/>
                </a:lnTo>
                <a:lnTo>
                  <a:pt x="388" y="889"/>
                </a:lnTo>
                <a:lnTo>
                  <a:pt x="384" y="897"/>
                </a:lnTo>
                <a:lnTo>
                  <a:pt x="384" y="897"/>
                </a:lnTo>
                <a:lnTo>
                  <a:pt x="378" y="904"/>
                </a:lnTo>
                <a:lnTo>
                  <a:pt x="369" y="909"/>
                </a:lnTo>
                <a:lnTo>
                  <a:pt x="360" y="909"/>
                </a:lnTo>
                <a:lnTo>
                  <a:pt x="350" y="907"/>
                </a:lnTo>
                <a:lnTo>
                  <a:pt x="341" y="903"/>
                </a:lnTo>
                <a:lnTo>
                  <a:pt x="330" y="894"/>
                </a:lnTo>
                <a:lnTo>
                  <a:pt x="321" y="883"/>
                </a:lnTo>
                <a:lnTo>
                  <a:pt x="314" y="868"/>
                </a:lnTo>
                <a:lnTo>
                  <a:pt x="314" y="868"/>
                </a:lnTo>
                <a:lnTo>
                  <a:pt x="306" y="855"/>
                </a:lnTo>
                <a:lnTo>
                  <a:pt x="296" y="843"/>
                </a:lnTo>
                <a:lnTo>
                  <a:pt x="282" y="828"/>
                </a:lnTo>
                <a:lnTo>
                  <a:pt x="273" y="820"/>
                </a:lnTo>
                <a:lnTo>
                  <a:pt x="264" y="813"/>
                </a:lnTo>
                <a:lnTo>
                  <a:pt x="254" y="807"/>
                </a:lnTo>
                <a:lnTo>
                  <a:pt x="242" y="801"/>
                </a:lnTo>
                <a:lnTo>
                  <a:pt x="230" y="795"/>
                </a:lnTo>
                <a:lnTo>
                  <a:pt x="215" y="790"/>
                </a:lnTo>
                <a:lnTo>
                  <a:pt x="200" y="789"/>
                </a:lnTo>
                <a:lnTo>
                  <a:pt x="184" y="787"/>
                </a:lnTo>
                <a:lnTo>
                  <a:pt x="184" y="787"/>
                </a:lnTo>
                <a:lnTo>
                  <a:pt x="166" y="789"/>
                </a:lnTo>
                <a:lnTo>
                  <a:pt x="146" y="792"/>
                </a:lnTo>
                <a:lnTo>
                  <a:pt x="128" y="798"/>
                </a:lnTo>
                <a:lnTo>
                  <a:pt x="112" y="805"/>
                </a:lnTo>
                <a:lnTo>
                  <a:pt x="95" y="816"/>
                </a:lnTo>
                <a:lnTo>
                  <a:pt x="81" y="826"/>
                </a:lnTo>
                <a:lnTo>
                  <a:pt x="67" y="840"/>
                </a:lnTo>
                <a:lnTo>
                  <a:pt x="54" y="855"/>
                </a:lnTo>
                <a:lnTo>
                  <a:pt x="42" y="871"/>
                </a:lnTo>
                <a:lnTo>
                  <a:pt x="31" y="889"/>
                </a:lnTo>
                <a:lnTo>
                  <a:pt x="22" y="907"/>
                </a:lnTo>
                <a:lnTo>
                  <a:pt x="15" y="928"/>
                </a:lnTo>
                <a:lnTo>
                  <a:pt x="7" y="949"/>
                </a:lnTo>
                <a:lnTo>
                  <a:pt x="3" y="971"/>
                </a:lnTo>
                <a:lnTo>
                  <a:pt x="1" y="994"/>
                </a:lnTo>
                <a:lnTo>
                  <a:pt x="0" y="1018"/>
                </a:lnTo>
                <a:lnTo>
                  <a:pt x="0" y="1018"/>
                </a:lnTo>
                <a:lnTo>
                  <a:pt x="1" y="1040"/>
                </a:lnTo>
                <a:lnTo>
                  <a:pt x="3" y="1064"/>
                </a:lnTo>
                <a:lnTo>
                  <a:pt x="7" y="1085"/>
                </a:lnTo>
                <a:lnTo>
                  <a:pt x="15" y="1106"/>
                </a:lnTo>
                <a:lnTo>
                  <a:pt x="22" y="1127"/>
                </a:lnTo>
                <a:lnTo>
                  <a:pt x="31" y="1145"/>
                </a:lnTo>
                <a:lnTo>
                  <a:pt x="42" y="1163"/>
                </a:lnTo>
                <a:lnTo>
                  <a:pt x="54" y="1179"/>
                </a:lnTo>
                <a:lnTo>
                  <a:pt x="67" y="1194"/>
                </a:lnTo>
                <a:lnTo>
                  <a:pt x="81" y="1208"/>
                </a:lnTo>
                <a:lnTo>
                  <a:pt x="95" y="1219"/>
                </a:lnTo>
                <a:lnTo>
                  <a:pt x="112" y="1228"/>
                </a:lnTo>
                <a:lnTo>
                  <a:pt x="128" y="1236"/>
                </a:lnTo>
                <a:lnTo>
                  <a:pt x="146" y="1242"/>
                </a:lnTo>
                <a:lnTo>
                  <a:pt x="166" y="1245"/>
                </a:lnTo>
                <a:lnTo>
                  <a:pt x="184" y="1246"/>
                </a:lnTo>
                <a:lnTo>
                  <a:pt x="184" y="1246"/>
                </a:lnTo>
                <a:lnTo>
                  <a:pt x="200" y="1245"/>
                </a:lnTo>
                <a:lnTo>
                  <a:pt x="215" y="1243"/>
                </a:lnTo>
                <a:lnTo>
                  <a:pt x="230" y="1239"/>
                </a:lnTo>
                <a:lnTo>
                  <a:pt x="242" y="1234"/>
                </a:lnTo>
                <a:lnTo>
                  <a:pt x="254" y="1228"/>
                </a:lnTo>
                <a:lnTo>
                  <a:pt x="264" y="1221"/>
                </a:lnTo>
                <a:lnTo>
                  <a:pt x="273" y="1213"/>
                </a:lnTo>
                <a:lnTo>
                  <a:pt x="282" y="1206"/>
                </a:lnTo>
                <a:lnTo>
                  <a:pt x="296" y="1191"/>
                </a:lnTo>
                <a:lnTo>
                  <a:pt x="306" y="1179"/>
                </a:lnTo>
                <a:lnTo>
                  <a:pt x="314" y="1166"/>
                </a:lnTo>
                <a:lnTo>
                  <a:pt x="314" y="1166"/>
                </a:lnTo>
                <a:lnTo>
                  <a:pt x="321" y="1152"/>
                </a:lnTo>
                <a:lnTo>
                  <a:pt x="330" y="1140"/>
                </a:lnTo>
                <a:lnTo>
                  <a:pt x="341" y="1131"/>
                </a:lnTo>
                <a:lnTo>
                  <a:pt x="350" y="1127"/>
                </a:lnTo>
                <a:lnTo>
                  <a:pt x="360" y="1125"/>
                </a:lnTo>
                <a:lnTo>
                  <a:pt x="369" y="1127"/>
                </a:lnTo>
                <a:lnTo>
                  <a:pt x="378" y="1130"/>
                </a:lnTo>
                <a:lnTo>
                  <a:pt x="384" y="1137"/>
                </a:lnTo>
                <a:lnTo>
                  <a:pt x="384" y="1137"/>
                </a:lnTo>
                <a:lnTo>
                  <a:pt x="388" y="1145"/>
                </a:lnTo>
                <a:lnTo>
                  <a:pt x="391" y="1154"/>
                </a:lnTo>
                <a:lnTo>
                  <a:pt x="394" y="1166"/>
                </a:lnTo>
                <a:lnTo>
                  <a:pt x="394" y="1178"/>
                </a:lnTo>
                <a:lnTo>
                  <a:pt x="394" y="1429"/>
                </a:lnTo>
                <a:lnTo>
                  <a:pt x="396" y="1429"/>
                </a:lnTo>
                <a:lnTo>
                  <a:pt x="396" y="1976"/>
                </a:lnTo>
                <a:lnTo>
                  <a:pt x="1199" y="1976"/>
                </a:lnTo>
                <a:lnTo>
                  <a:pt x="1199" y="1976"/>
                </a:lnTo>
                <a:lnTo>
                  <a:pt x="1209" y="1976"/>
                </a:lnTo>
                <a:lnTo>
                  <a:pt x="1220" y="1973"/>
                </a:lnTo>
                <a:lnTo>
                  <a:pt x="1229" y="1971"/>
                </a:lnTo>
                <a:lnTo>
                  <a:pt x="1236" y="1967"/>
                </a:lnTo>
                <a:lnTo>
                  <a:pt x="1242" y="1962"/>
                </a:lnTo>
                <a:lnTo>
                  <a:pt x="1246" y="1958"/>
                </a:lnTo>
                <a:lnTo>
                  <a:pt x="1249" y="1952"/>
                </a:lnTo>
                <a:lnTo>
                  <a:pt x="1251" y="1946"/>
                </a:lnTo>
                <a:lnTo>
                  <a:pt x="1251" y="1940"/>
                </a:lnTo>
                <a:lnTo>
                  <a:pt x="1249" y="1933"/>
                </a:lnTo>
                <a:lnTo>
                  <a:pt x="1246" y="1927"/>
                </a:lnTo>
                <a:lnTo>
                  <a:pt x="1242" y="1919"/>
                </a:lnTo>
                <a:lnTo>
                  <a:pt x="1236" y="1913"/>
                </a:lnTo>
                <a:lnTo>
                  <a:pt x="1229" y="1906"/>
                </a:lnTo>
                <a:lnTo>
                  <a:pt x="1220" y="1900"/>
                </a:lnTo>
                <a:lnTo>
                  <a:pt x="1211" y="1894"/>
                </a:lnTo>
                <a:lnTo>
                  <a:pt x="1211" y="1894"/>
                </a:lnTo>
                <a:lnTo>
                  <a:pt x="1197" y="1886"/>
                </a:lnTo>
                <a:lnTo>
                  <a:pt x="1185" y="1877"/>
                </a:lnTo>
                <a:lnTo>
                  <a:pt x="1170" y="1864"/>
                </a:lnTo>
                <a:lnTo>
                  <a:pt x="1163" y="1855"/>
                </a:lnTo>
                <a:lnTo>
                  <a:pt x="1155" y="1846"/>
                </a:lnTo>
                <a:lnTo>
                  <a:pt x="1148" y="1835"/>
                </a:lnTo>
                <a:lnTo>
                  <a:pt x="1142" y="1823"/>
                </a:lnTo>
                <a:lnTo>
                  <a:pt x="1137" y="1810"/>
                </a:lnTo>
                <a:lnTo>
                  <a:pt x="1133" y="1796"/>
                </a:lnTo>
                <a:lnTo>
                  <a:pt x="1130" y="1782"/>
                </a:lnTo>
                <a:lnTo>
                  <a:pt x="1130" y="1765"/>
                </a:lnTo>
                <a:lnTo>
                  <a:pt x="1130" y="1765"/>
                </a:lnTo>
                <a:lnTo>
                  <a:pt x="1131" y="1746"/>
                </a:lnTo>
                <a:lnTo>
                  <a:pt x="1134" y="1728"/>
                </a:lnTo>
                <a:lnTo>
                  <a:pt x="1140" y="1710"/>
                </a:lnTo>
                <a:lnTo>
                  <a:pt x="1148" y="1693"/>
                </a:lnTo>
                <a:lnTo>
                  <a:pt x="1157" y="1677"/>
                </a:lnTo>
                <a:lnTo>
                  <a:pt x="1169" y="1662"/>
                </a:lnTo>
                <a:lnTo>
                  <a:pt x="1182" y="1648"/>
                </a:lnTo>
                <a:lnTo>
                  <a:pt x="1197" y="1635"/>
                </a:lnTo>
                <a:lnTo>
                  <a:pt x="1214" y="1623"/>
                </a:lnTo>
                <a:lnTo>
                  <a:pt x="1230" y="1613"/>
                </a:lnTo>
                <a:lnTo>
                  <a:pt x="1249" y="1604"/>
                </a:lnTo>
                <a:lnTo>
                  <a:pt x="1269" y="1595"/>
                </a:lnTo>
                <a:lnTo>
                  <a:pt x="1291" y="1589"/>
                </a:lnTo>
                <a:lnTo>
                  <a:pt x="1312" y="1584"/>
                </a:lnTo>
                <a:lnTo>
                  <a:pt x="1336" y="1581"/>
                </a:lnTo>
                <a:lnTo>
                  <a:pt x="1359" y="1581"/>
                </a:lnTo>
                <a:lnTo>
                  <a:pt x="1359" y="1581"/>
                </a:lnTo>
                <a:lnTo>
                  <a:pt x="1382" y="1581"/>
                </a:lnTo>
                <a:lnTo>
                  <a:pt x="1405" y="1584"/>
                </a:lnTo>
                <a:lnTo>
                  <a:pt x="1427" y="1589"/>
                </a:lnTo>
                <a:lnTo>
                  <a:pt x="1448" y="1595"/>
                </a:lnTo>
                <a:lnTo>
                  <a:pt x="1468" y="1604"/>
                </a:lnTo>
                <a:lnTo>
                  <a:pt x="1487" y="1613"/>
                </a:lnTo>
                <a:lnTo>
                  <a:pt x="1505" y="1623"/>
                </a:lnTo>
                <a:lnTo>
                  <a:pt x="1521" y="1635"/>
                </a:lnTo>
                <a:lnTo>
                  <a:pt x="1536" y="1648"/>
                </a:lnTo>
                <a:lnTo>
                  <a:pt x="1548" y="1662"/>
                </a:lnTo>
                <a:lnTo>
                  <a:pt x="1560" y="1677"/>
                </a:lnTo>
                <a:lnTo>
                  <a:pt x="1571" y="1693"/>
                </a:lnTo>
                <a:lnTo>
                  <a:pt x="1578" y="1710"/>
                </a:lnTo>
                <a:lnTo>
                  <a:pt x="1584" y="1728"/>
                </a:lnTo>
                <a:lnTo>
                  <a:pt x="1587" y="1746"/>
                </a:lnTo>
                <a:lnTo>
                  <a:pt x="1589" y="1765"/>
                </a:lnTo>
                <a:lnTo>
                  <a:pt x="1589" y="1765"/>
                </a:lnTo>
                <a:lnTo>
                  <a:pt x="1587" y="1782"/>
                </a:lnTo>
                <a:lnTo>
                  <a:pt x="1584" y="1796"/>
                </a:lnTo>
                <a:lnTo>
                  <a:pt x="1581" y="1810"/>
                </a:lnTo>
                <a:lnTo>
                  <a:pt x="1575" y="1823"/>
                </a:lnTo>
                <a:lnTo>
                  <a:pt x="1569" y="1835"/>
                </a:lnTo>
                <a:lnTo>
                  <a:pt x="1563" y="1846"/>
                </a:lnTo>
                <a:lnTo>
                  <a:pt x="1556" y="1855"/>
                </a:lnTo>
                <a:lnTo>
                  <a:pt x="1548" y="1864"/>
                </a:lnTo>
                <a:lnTo>
                  <a:pt x="1533" y="1877"/>
                </a:lnTo>
                <a:lnTo>
                  <a:pt x="1520" y="1886"/>
                </a:lnTo>
                <a:lnTo>
                  <a:pt x="1508" y="1894"/>
                </a:lnTo>
                <a:lnTo>
                  <a:pt x="1508" y="1894"/>
                </a:lnTo>
                <a:lnTo>
                  <a:pt x="1498" y="1900"/>
                </a:lnTo>
                <a:lnTo>
                  <a:pt x="1489" y="1906"/>
                </a:lnTo>
                <a:lnTo>
                  <a:pt x="1481" y="1913"/>
                </a:lnTo>
                <a:lnTo>
                  <a:pt x="1475" y="1919"/>
                </a:lnTo>
                <a:lnTo>
                  <a:pt x="1471" y="1927"/>
                </a:lnTo>
                <a:lnTo>
                  <a:pt x="1468" y="1933"/>
                </a:lnTo>
                <a:lnTo>
                  <a:pt x="1468" y="1940"/>
                </a:lnTo>
                <a:lnTo>
                  <a:pt x="1468" y="1946"/>
                </a:lnTo>
                <a:lnTo>
                  <a:pt x="1469" y="1952"/>
                </a:lnTo>
                <a:lnTo>
                  <a:pt x="1472" y="1958"/>
                </a:lnTo>
                <a:lnTo>
                  <a:pt x="1477" y="1962"/>
                </a:lnTo>
                <a:lnTo>
                  <a:pt x="1483" y="1967"/>
                </a:lnTo>
                <a:lnTo>
                  <a:pt x="1489" y="1971"/>
                </a:lnTo>
                <a:lnTo>
                  <a:pt x="1498" y="1973"/>
                </a:lnTo>
                <a:lnTo>
                  <a:pt x="1508" y="1976"/>
                </a:lnTo>
                <a:lnTo>
                  <a:pt x="1520" y="1976"/>
                </a:lnTo>
                <a:lnTo>
                  <a:pt x="2375" y="1976"/>
                </a:lnTo>
                <a:lnTo>
                  <a:pt x="2375" y="1521"/>
                </a:lnTo>
                <a:lnTo>
                  <a:pt x="2376" y="1521"/>
                </a:lnTo>
                <a:lnTo>
                  <a:pt x="2376" y="1119"/>
                </a:lnTo>
                <a:lnTo>
                  <a:pt x="2376" y="1119"/>
                </a:lnTo>
                <a:lnTo>
                  <a:pt x="2378" y="1107"/>
                </a:lnTo>
                <a:lnTo>
                  <a:pt x="2379" y="1097"/>
                </a:lnTo>
                <a:lnTo>
                  <a:pt x="2382" y="1086"/>
                </a:lnTo>
                <a:lnTo>
                  <a:pt x="2387" y="1079"/>
                </a:lnTo>
                <a:lnTo>
                  <a:pt x="2387" y="1079"/>
                </a:lnTo>
                <a:lnTo>
                  <a:pt x="2394" y="1073"/>
                </a:lnTo>
                <a:lnTo>
                  <a:pt x="2403" y="1068"/>
                </a:lnTo>
                <a:lnTo>
                  <a:pt x="2412" y="1067"/>
                </a:lnTo>
                <a:lnTo>
                  <a:pt x="2421" y="1068"/>
                </a:lnTo>
                <a:lnTo>
                  <a:pt x="2432" y="1074"/>
                </a:lnTo>
                <a:lnTo>
                  <a:pt x="2441" y="1082"/>
                </a:lnTo>
                <a:lnTo>
                  <a:pt x="2450" y="1094"/>
                </a:lnTo>
                <a:lnTo>
                  <a:pt x="2459" y="1107"/>
                </a:lnTo>
                <a:lnTo>
                  <a:pt x="2459" y="1107"/>
                </a:lnTo>
                <a:lnTo>
                  <a:pt x="2466" y="1121"/>
                </a:lnTo>
                <a:lnTo>
                  <a:pt x="2475" y="1133"/>
                </a:lnTo>
                <a:lnTo>
                  <a:pt x="2489" y="1148"/>
                </a:lnTo>
                <a:lnTo>
                  <a:pt x="2498" y="1155"/>
                </a:lnTo>
                <a:lnTo>
                  <a:pt x="2507" y="1163"/>
                </a:lnTo>
                <a:lnTo>
                  <a:pt x="2518" y="1170"/>
                </a:lnTo>
                <a:lnTo>
                  <a:pt x="2529" y="1176"/>
                </a:lnTo>
                <a:lnTo>
                  <a:pt x="2542" y="1181"/>
                </a:lnTo>
                <a:lnTo>
                  <a:pt x="2556" y="1185"/>
                </a:lnTo>
                <a:lnTo>
                  <a:pt x="2571" y="1188"/>
                </a:lnTo>
                <a:lnTo>
                  <a:pt x="2587" y="1188"/>
                </a:lnTo>
                <a:lnTo>
                  <a:pt x="2587" y="1188"/>
                </a:lnTo>
                <a:lnTo>
                  <a:pt x="2607" y="1187"/>
                </a:lnTo>
                <a:lnTo>
                  <a:pt x="2625" y="1184"/>
                </a:lnTo>
                <a:lnTo>
                  <a:pt x="2643" y="1178"/>
                </a:lnTo>
                <a:lnTo>
                  <a:pt x="2659" y="1170"/>
                </a:lnTo>
                <a:lnTo>
                  <a:pt x="2675" y="1161"/>
                </a:lnTo>
                <a:lnTo>
                  <a:pt x="2690" y="1149"/>
                </a:lnTo>
                <a:lnTo>
                  <a:pt x="2705" y="1136"/>
                </a:lnTo>
                <a:lnTo>
                  <a:pt x="2719" y="1121"/>
                </a:lnTo>
                <a:lnTo>
                  <a:pt x="2729" y="1104"/>
                </a:lnTo>
                <a:lnTo>
                  <a:pt x="2741" y="1088"/>
                </a:lnTo>
                <a:lnTo>
                  <a:pt x="2750" y="1068"/>
                </a:lnTo>
                <a:lnTo>
                  <a:pt x="2758" y="1048"/>
                </a:lnTo>
                <a:lnTo>
                  <a:pt x="2764" y="1027"/>
                </a:lnTo>
                <a:lnTo>
                  <a:pt x="2768" y="1006"/>
                </a:lnTo>
                <a:lnTo>
                  <a:pt x="2771" y="982"/>
                </a:lnTo>
                <a:lnTo>
                  <a:pt x="2773" y="959"/>
                </a:lnTo>
                <a:lnTo>
                  <a:pt x="2773" y="959"/>
                </a:lnTo>
                <a:lnTo>
                  <a:pt x="2771" y="935"/>
                </a:lnTo>
                <a:lnTo>
                  <a:pt x="2768" y="913"/>
                </a:lnTo>
                <a:lnTo>
                  <a:pt x="2764" y="891"/>
                </a:lnTo>
                <a:lnTo>
                  <a:pt x="2758" y="870"/>
                </a:lnTo>
                <a:lnTo>
                  <a:pt x="2750" y="850"/>
                </a:lnTo>
                <a:lnTo>
                  <a:pt x="2741" y="831"/>
                </a:lnTo>
                <a:lnTo>
                  <a:pt x="2729" y="813"/>
                </a:lnTo>
                <a:lnTo>
                  <a:pt x="2719" y="796"/>
                </a:lnTo>
                <a:lnTo>
                  <a:pt x="2705" y="781"/>
                </a:lnTo>
                <a:lnTo>
                  <a:pt x="2690" y="768"/>
                </a:lnTo>
                <a:lnTo>
                  <a:pt x="2675" y="758"/>
                </a:lnTo>
                <a:lnTo>
                  <a:pt x="2659" y="747"/>
                </a:lnTo>
                <a:lnTo>
                  <a:pt x="2643" y="740"/>
                </a:lnTo>
                <a:lnTo>
                  <a:pt x="2625" y="734"/>
                </a:lnTo>
                <a:lnTo>
                  <a:pt x="2607" y="731"/>
                </a:lnTo>
                <a:lnTo>
                  <a:pt x="2587" y="729"/>
                </a:lnTo>
                <a:lnTo>
                  <a:pt x="2587" y="729"/>
                </a:lnTo>
                <a:close/>
              </a:path>
            </a:pathLst>
          </a:custGeom>
          <a:solidFill>
            <a:srgbClr val="941A19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bIns="360000" anchor="ctr"/>
          <a:lstStyle/>
          <a:p>
            <a:pPr algn="ctr" eaLnBrk="1" hangingPunct="1"/>
            <a:endParaRPr lang="en-GB" dirty="0">
              <a:cs typeface="Arial" charset="0"/>
            </a:endParaRPr>
          </a:p>
        </p:txBody>
      </p:sp>
      <p:sp>
        <p:nvSpPr>
          <p:cNvPr id="16" name="Write model"/>
          <p:cNvSpPr>
            <a:spLocks/>
          </p:cNvSpPr>
          <p:nvPr/>
        </p:nvSpPr>
        <p:spPr bwMode="auto">
          <a:xfrm>
            <a:off x="1779696" y="2709521"/>
            <a:ext cx="2200275" cy="1568450"/>
          </a:xfrm>
          <a:custGeom>
            <a:avLst/>
            <a:gdLst>
              <a:gd name="T0" fmla="*/ 2529 w 2773"/>
              <a:gd name="T1" fmla="*/ 743 h 1976"/>
              <a:gd name="T2" fmla="*/ 2466 w 2773"/>
              <a:gd name="T3" fmla="*/ 798 h 1976"/>
              <a:gd name="T4" fmla="*/ 2421 w 2773"/>
              <a:gd name="T5" fmla="*/ 849 h 1976"/>
              <a:gd name="T6" fmla="*/ 2382 w 2773"/>
              <a:gd name="T7" fmla="*/ 831 h 1976"/>
              <a:gd name="T8" fmla="*/ 2375 w 2773"/>
              <a:gd name="T9" fmla="*/ 0 h 1976"/>
              <a:gd name="T10" fmla="*/ 1536 w 2773"/>
              <a:gd name="T11" fmla="*/ 9 h 1976"/>
              <a:gd name="T12" fmla="*/ 1523 w 2773"/>
              <a:gd name="T13" fmla="*/ 43 h 1976"/>
              <a:gd name="T14" fmla="*/ 1562 w 2773"/>
              <a:gd name="T15" fmla="*/ 82 h 1976"/>
              <a:gd name="T16" fmla="*/ 1617 w 2773"/>
              <a:gd name="T17" fmla="*/ 130 h 1976"/>
              <a:gd name="T18" fmla="*/ 1643 w 2773"/>
              <a:gd name="T19" fmla="*/ 210 h 1976"/>
              <a:gd name="T20" fmla="*/ 1614 w 2773"/>
              <a:gd name="T21" fmla="*/ 299 h 1976"/>
              <a:gd name="T22" fmla="*/ 1521 w 2773"/>
              <a:gd name="T23" fmla="*/ 373 h 1976"/>
              <a:gd name="T24" fmla="*/ 1412 w 2773"/>
              <a:gd name="T25" fmla="*/ 396 h 1976"/>
              <a:gd name="T26" fmla="*/ 1284 w 2773"/>
              <a:gd name="T27" fmla="*/ 363 h 1976"/>
              <a:gd name="T28" fmla="*/ 1202 w 2773"/>
              <a:gd name="T29" fmla="*/ 282 h 1976"/>
              <a:gd name="T30" fmla="*/ 1184 w 2773"/>
              <a:gd name="T31" fmla="*/ 194 h 1976"/>
              <a:gd name="T32" fmla="*/ 1217 w 2773"/>
              <a:gd name="T33" fmla="*/ 121 h 1976"/>
              <a:gd name="T34" fmla="*/ 1275 w 2773"/>
              <a:gd name="T35" fmla="*/ 76 h 1976"/>
              <a:gd name="T36" fmla="*/ 1305 w 2773"/>
              <a:gd name="T37" fmla="*/ 37 h 1976"/>
              <a:gd name="T38" fmla="*/ 1282 w 2773"/>
              <a:gd name="T39" fmla="*/ 6 h 1976"/>
              <a:gd name="T40" fmla="*/ 394 w 2773"/>
              <a:gd name="T41" fmla="*/ 454 h 1976"/>
              <a:gd name="T42" fmla="*/ 384 w 2773"/>
              <a:gd name="T43" fmla="*/ 897 h 1976"/>
              <a:gd name="T44" fmla="*/ 341 w 2773"/>
              <a:gd name="T45" fmla="*/ 903 h 1976"/>
              <a:gd name="T46" fmla="*/ 296 w 2773"/>
              <a:gd name="T47" fmla="*/ 843 h 1976"/>
              <a:gd name="T48" fmla="*/ 230 w 2773"/>
              <a:gd name="T49" fmla="*/ 795 h 1976"/>
              <a:gd name="T50" fmla="*/ 146 w 2773"/>
              <a:gd name="T51" fmla="*/ 792 h 1976"/>
              <a:gd name="T52" fmla="*/ 54 w 2773"/>
              <a:gd name="T53" fmla="*/ 855 h 1976"/>
              <a:gd name="T54" fmla="*/ 3 w 2773"/>
              <a:gd name="T55" fmla="*/ 971 h 1976"/>
              <a:gd name="T56" fmla="*/ 7 w 2773"/>
              <a:gd name="T57" fmla="*/ 1085 h 1976"/>
              <a:gd name="T58" fmla="*/ 67 w 2773"/>
              <a:gd name="T59" fmla="*/ 1194 h 1976"/>
              <a:gd name="T60" fmla="*/ 166 w 2773"/>
              <a:gd name="T61" fmla="*/ 1245 h 1976"/>
              <a:gd name="T62" fmla="*/ 242 w 2773"/>
              <a:gd name="T63" fmla="*/ 1234 h 1976"/>
              <a:gd name="T64" fmla="*/ 306 w 2773"/>
              <a:gd name="T65" fmla="*/ 1179 h 1976"/>
              <a:gd name="T66" fmla="*/ 350 w 2773"/>
              <a:gd name="T67" fmla="*/ 1127 h 1976"/>
              <a:gd name="T68" fmla="*/ 388 w 2773"/>
              <a:gd name="T69" fmla="*/ 1145 h 1976"/>
              <a:gd name="T70" fmla="*/ 396 w 2773"/>
              <a:gd name="T71" fmla="*/ 1976 h 1976"/>
              <a:gd name="T72" fmla="*/ 1236 w 2773"/>
              <a:gd name="T73" fmla="*/ 1967 h 1976"/>
              <a:gd name="T74" fmla="*/ 1249 w 2773"/>
              <a:gd name="T75" fmla="*/ 1933 h 1976"/>
              <a:gd name="T76" fmla="*/ 1211 w 2773"/>
              <a:gd name="T77" fmla="*/ 1894 h 1976"/>
              <a:gd name="T78" fmla="*/ 1155 w 2773"/>
              <a:gd name="T79" fmla="*/ 1846 h 1976"/>
              <a:gd name="T80" fmla="*/ 1130 w 2773"/>
              <a:gd name="T81" fmla="*/ 1765 h 1976"/>
              <a:gd name="T82" fmla="*/ 1157 w 2773"/>
              <a:gd name="T83" fmla="*/ 1677 h 1976"/>
              <a:gd name="T84" fmla="*/ 1249 w 2773"/>
              <a:gd name="T85" fmla="*/ 1604 h 1976"/>
              <a:gd name="T86" fmla="*/ 1359 w 2773"/>
              <a:gd name="T87" fmla="*/ 1581 h 1976"/>
              <a:gd name="T88" fmla="*/ 1487 w 2773"/>
              <a:gd name="T89" fmla="*/ 1613 h 1976"/>
              <a:gd name="T90" fmla="*/ 1571 w 2773"/>
              <a:gd name="T91" fmla="*/ 1693 h 1976"/>
              <a:gd name="T92" fmla="*/ 1587 w 2773"/>
              <a:gd name="T93" fmla="*/ 1782 h 1976"/>
              <a:gd name="T94" fmla="*/ 1556 w 2773"/>
              <a:gd name="T95" fmla="*/ 1855 h 1976"/>
              <a:gd name="T96" fmla="*/ 1498 w 2773"/>
              <a:gd name="T97" fmla="*/ 1900 h 1976"/>
              <a:gd name="T98" fmla="*/ 1468 w 2773"/>
              <a:gd name="T99" fmla="*/ 1940 h 1976"/>
              <a:gd name="T100" fmla="*/ 1489 w 2773"/>
              <a:gd name="T101" fmla="*/ 1971 h 1976"/>
              <a:gd name="T102" fmla="*/ 2376 w 2773"/>
              <a:gd name="T103" fmla="*/ 1521 h 1976"/>
              <a:gd name="T104" fmla="*/ 2387 w 2773"/>
              <a:gd name="T105" fmla="*/ 1079 h 1976"/>
              <a:gd name="T106" fmla="*/ 2432 w 2773"/>
              <a:gd name="T107" fmla="*/ 1074 h 1976"/>
              <a:gd name="T108" fmla="*/ 2475 w 2773"/>
              <a:gd name="T109" fmla="*/ 1133 h 1976"/>
              <a:gd name="T110" fmla="*/ 2542 w 2773"/>
              <a:gd name="T111" fmla="*/ 1181 h 1976"/>
              <a:gd name="T112" fmla="*/ 2625 w 2773"/>
              <a:gd name="T113" fmla="*/ 1184 h 1976"/>
              <a:gd name="T114" fmla="*/ 2719 w 2773"/>
              <a:gd name="T115" fmla="*/ 1121 h 1976"/>
              <a:gd name="T116" fmla="*/ 2768 w 2773"/>
              <a:gd name="T117" fmla="*/ 1006 h 1976"/>
              <a:gd name="T118" fmla="*/ 2764 w 2773"/>
              <a:gd name="T119" fmla="*/ 891 h 1976"/>
              <a:gd name="T120" fmla="*/ 2705 w 2773"/>
              <a:gd name="T121" fmla="*/ 781 h 1976"/>
              <a:gd name="T122" fmla="*/ 2607 w 2773"/>
              <a:gd name="T123" fmla="*/ 731 h 19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73" h="1976">
                <a:moveTo>
                  <a:pt x="2587" y="729"/>
                </a:moveTo>
                <a:lnTo>
                  <a:pt x="2587" y="729"/>
                </a:lnTo>
                <a:lnTo>
                  <a:pt x="2571" y="731"/>
                </a:lnTo>
                <a:lnTo>
                  <a:pt x="2556" y="734"/>
                </a:lnTo>
                <a:lnTo>
                  <a:pt x="2542" y="737"/>
                </a:lnTo>
                <a:lnTo>
                  <a:pt x="2529" y="743"/>
                </a:lnTo>
                <a:lnTo>
                  <a:pt x="2518" y="749"/>
                </a:lnTo>
                <a:lnTo>
                  <a:pt x="2507" y="755"/>
                </a:lnTo>
                <a:lnTo>
                  <a:pt x="2498" y="762"/>
                </a:lnTo>
                <a:lnTo>
                  <a:pt x="2489" y="770"/>
                </a:lnTo>
                <a:lnTo>
                  <a:pt x="2475" y="784"/>
                </a:lnTo>
                <a:lnTo>
                  <a:pt x="2466" y="798"/>
                </a:lnTo>
                <a:lnTo>
                  <a:pt x="2459" y="810"/>
                </a:lnTo>
                <a:lnTo>
                  <a:pt x="2459" y="810"/>
                </a:lnTo>
                <a:lnTo>
                  <a:pt x="2450" y="825"/>
                </a:lnTo>
                <a:lnTo>
                  <a:pt x="2441" y="835"/>
                </a:lnTo>
                <a:lnTo>
                  <a:pt x="2432" y="844"/>
                </a:lnTo>
                <a:lnTo>
                  <a:pt x="2421" y="849"/>
                </a:lnTo>
                <a:lnTo>
                  <a:pt x="2412" y="850"/>
                </a:lnTo>
                <a:lnTo>
                  <a:pt x="2403" y="850"/>
                </a:lnTo>
                <a:lnTo>
                  <a:pt x="2394" y="846"/>
                </a:lnTo>
                <a:lnTo>
                  <a:pt x="2387" y="838"/>
                </a:lnTo>
                <a:lnTo>
                  <a:pt x="2387" y="838"/>
                </a:lnTo>
                <a:lnTo>
                  <a:pt x="2382" y="831"/>
                </a:lnTo>
                <a:lnTo>
                  <a:pt x="2379" y="822"/>
                </a:lnTo>
                <a:lnTo>
                  <a:pt x="2378" y="810"/>
                </a:lnTo>
                <a:lnTo>
                  <a:pt x="2376" y="798"/>
                </a:lnTo>
                <a:lnTo>
                  <a:pt x="2376" y="547"/>
                </a:lnTo>
                <a:lnTo>
                  <a:pt x="2375" y="547"/>
                </a:lnTo>
                <a:lnTo>
                  <a:pt x="2375" y="0"/>
                </a:lnTo>
                <a:lnTo>
                  <a:pt x="1574" y="0"/>
                </a:lnTo>
                <a:lnTo>
                  <a:pt x="1574" y="0"/>
                </a:lnTo>
                <a:lnTo>
                  <a:pt x="1562" y="1"/>
                </a:lnTo>
                <a:lnTo>
                  <a:pt x="1551" y="3"/>
                </a:lnTo>
                <a:lnTo>
                  <a:pt x="1542" y="6"/>
                </a:lnTo>
                <a:lnTo>
                  <a:pt x="1536" y="9"/>
                </a:lnTo>
                <a:lnTo>
                  <a:pt x="1530" y="13"/>
                </a:lnTo>
                <a:lnTo>
                  <a:pt x="1526" y="18"/>
                </a:lnTo>
                <a:lnTo>
                  <a:pt x="1523" y="24"/>
                </a:lnTo>
                <a:lnTo>
                  <a:pt x="1521" y="30"/>
                </a:lnTo>
                <a:lnTo>
                  <a:pt x="1521" y="37"/>
                </a:lnTo>
                <a:lnTo>
                  <a:pt x="1523" y="43"/>
                </a:lnTo>
                <a:lnTo>
                  <a:pt x="1524" y="50"/>
                </a:lnTo>
                <a:lnTo>
                  <a:pt x="1529" y="56"/>
                </a:lnTo>
                <a:lnTo>
                  <a:pt x="1535" y="64"/>
                </a:lnTo>
                <a:lnTo>
                  <a:pt x="1542" y="70"/>
                </a:lnTo>
                <a:lnTo>
                  <a:pt x="1551" y="76"/>
                </a:lnTo>
                <a:lnTo>
                  <a:pt x="1562" y="82"/>
                </a:lnTo>
                <a:lnTo>
                  <a:pt x="1562" y="82"/>
                </a:lnTo>
                <a:lnTo>
                  <a:pt x="1574" y="89"/>
                </a:lnTo>
                <a:lnTo>
                  <a:pt x="1587" y="98"/>
                </a:lnTo>
                <a:lnTo>
                  <a:pt x="1602" y="112"/>
                </a:lnTo>
                <a:lnTo>
                  <a:pt x="1610" y="121"/>
                </a:lnTo>
                <a:lnTo>
                  <a:pt x="1617" y="130"/>
                </a:lnTo>
                <a:lnTo>
                  <a:pt x="1623" y="140"/>
                </a:lnTo>
                <a:lnTo>
                  <a:pt x="1629" y="152"/>
                </a:lnTo>
                <a:lnTo>
                  <a:pt x="1635" y="166"/>
                </a:lnTo>
                <a:lnTo>
                  <a:pt x="1638" y="179"/>
                </a:lnTo>
                <a:lnTo>
                  <a:pt x="1641" y="194"/>
                </a:lnTo>
                <a:lnTo>
                  <a:pt x="1643" y="210"/>
                </a:lnTo>
                <a:lnTo>
                  <a:pt x="1643" y="210"/>
                </a:lnTo>
                <a:lnTo>
                  <a:pt x="1641" y="230"/>
                </a:lnTo>
                <a:lnTo>
                  <a:pt x="1638" y="248"/>
                </a:lnTo>
                <a:lnTo>
                  <a:pt x="1632" y="266"/>
                </a:lnTo>
                <a:lnTo>
                  <a:pt x="1625" y="282"/>
                </a:lnTo>
                <a:lnTo>
                  <a:pt x="1614" y="299"/>
                </a:lnTo>
                <a:lnTo>
                  <a:pt x="1604" y="314"/>
                </a:lnTo>
                <a:lnTo>
                  <a:pt x="1590" y="329"/>
                </a:lnTo>
                <a:lnTo>
                  <a:pt x="1575" y="340"/>
                </a:lnTo>
                <a:lnTo>
                  <a:pt x="1559" y="352"/>
                </a:lnTo>
                <a:lnTo>
                  <a:pt x="1541" y="363"/>
                </a:lnTo>
                <a:lnTo>
                  <a:pt x="1521" y="373"/>
                </a:lnTo>
                <a:lnTo>
                  <a:pt x="1502" y="381"/>
                </a:lnTo>
                <a:lnTo>
                  <a:pt x="1481" y="387"/>
                </a:lnTo>
                <a:lnTo>
                  <a:pt x="1459" y="391"/>
                </a:lnTo>
                <a:lnTo>
                  <a:pt x="1436" y="394"/>
                </a:lnTo>
                <a:lnTo>
                  <a:pt x="1412" y="396"/>
                </a:lnTo>
                <a:lnTo>
                  <a:pt x="1412" y="396"/>
                </a:lnTo>
                <a:lnTo>
                  <a:pt x="1390" y="394"/>
                </a:lnTo>
                <a:lnTo>
                  <a:pt x="1366" y="391"/>
                </a:lnTo>
                <a:lnTo>
                  <a:pt x="1345" y="387"/>
                </a:lnTo>
                <a:lnTo>
                  <a:pt x="1324" y="381"/>
                </a:lnTo>
                <a:lnTo>
                  <a:pt x="1303" y="373"/>
                </a:lnTo>
                <a:lnTo>
                  <a:pt x="1284" y="363"/>
                </a:lnTo>
                <a:lnTo>
                  <a:pt x="1267" y="352"/>
                </a:lnTo>
                <a:lnTo>
                  <a:pt x="1251" y="340"/>
                </a:lnTo>
                <a:lnTo>
                  <a:pt x="1236" y="329"/>
                </a:lnTo>
                <a:lnTo>
                  <a:pt x="1223" y="314"/>
                </a:lnTo>
                <a:lnTo>
                  <a:pt x="1211" y="299"/>
                </a:lnTo>
                <a:lnTo>
                  <a:pt x="1202" y="282"/>
                </a:lnTo>
                <a:lnTo>
                  <a:pt x="1194" y="266"/>
                </a:lnTo>
                <a:lnTo>
                  <a:pt x="1188" y="248"/>
                </a:lnTo>
                <a:lnTo>
                  <a:pt x="1185" y="230"/>
                </a:lnTo>
                <a:lnTo>
                  <a:pt x="1184" y="210"/>
                </a:lnTo>
                <a:lnTo>
                  <a:pt x="1184" y="210"/>
                </a:lnTo>
                <a:lnTo>
                  <a:pt x="1184" y="194"/>
                </a:lnTo>
                <a:lnTo>
                  <a:pt x="1187" y="179"/>
                </a:lnTo>
                <a:lnTo>
                  <a:pt x="1191" y="166"/>
                </a:lnTo>
                <a:lnTo>
                  <a:pt x="1196" y="152"/>
                </a:lnTo>
                <a:lnTo>
                  <a:pt x="1202" y="140"/>
                </a:lnTo>
                <a:lnTo>
                  <a:pt x="1209" y="130"/>
                </a:lnTo>
                <a:lnTo>
                  <a:pt x="1217" y="121"/>
                </a:lnTo>
                <a:lnTo>
                  <a:pt x="1224" y="112"/>
                </a:lnTo>
                <a:lnTo>
                  <a:pt x="1239" y="98"/>
                </a:lnTo>
                <a:lnTo>
                  <a:pt x="1251" y="89"/>
                </a:lnTo>
                <a:lnTo>
                  <a:pt x="1264" y="82"/>
                </a:lnTo>
                <a:lnTo>
                  <a:pt x="1264" y="82"/>
                </a:lnTo>
                <a:lnTo>
                  <a:pt x="1275" y="76"/>
                </a:lnTo>
                <a:lnTo>
                  <a:pt x="1282" y="70"/>
                </a:lnTo>
                <a:lnTo>
                  <a:pt x="1290" y="64"/>
                </a:lnTo>
                <a:lnTo>
                  <a:pt x="1296" y="56"/>
                </a:lnTo>
                <a:lnTo>
                  <a:pt x="1300" y="50"/>
                </a:lnTo>
                <a:lnTo>
                  <a:pt x="1303" y="43"/>
                </a:lnTo>
                <a:lnTo>
                  <a:pt x="1305" y="37"/>
                </a:lnTo>
                <a:lnTo>
                  <a:pt x="1305" y="30"/>
                </a:lnTo>
                <a:lnTo>
                  <a:pt x="1303" y="24"/>
                </a:lnTo>
                <a:lnTo>
                  <a:pt x="1300" y="18"/>
                </a:lnTo>
                <a:lnTo>
                  <a:pt x="1296" y="13"/>
                </a:lnTo>
                <a:lnTo>
                  <a:pt x="1290" y="9"/>
                </a:lnTo>
                <a:lnTo>
                  <a:pt x="1282" y="6"/>
                </a:lnTo>
                <a:lnTo>
                  <a:pt x="1273" y="3"/>
                </a:lnTo>
                <a:lnTo>
                  <a:pt x="1263" y="1"/>
                </a:lnTo>
                <a:lnTo>
                  <a:pt x="1252" y="0"/>
                </a:lnTo>
                <a:lnTo>
                  <a:pt x="396" y="0"/>
                </a:lnTo>
                <a:lnTo>
                  <a:pt x="396" y="454"/>
                </a:lnTo>
                <a:lnTo>
                  <a:pt x="394" y="454"/>
                </a:lnTo>
                <a:lnTo>
                  <a:pt x="394" y="856"/>
                </a:lnTo>
                <a:lnTo>
                  <a:pt x="394" y="856"/>
                </a:lnTo>
                <a:lnTo>
                  <a:pt x="394" y="868"/>
                </a:lnTo>
                <a:lnTo>
                  <a:pt x="391" y="880"/>
                </a:lnTo>
                <a:lnTo>
                  <a:pt x="388" y="889"/>
                </a:lnTo>
                <a:lnTo>
                  <a:pt x="384" y="897"/>
                </a:lnTo>
                <a:lnTo>
                  <a:pt x="384" y="897"/>
                </a:lnTo>
                <a:lnTo>
                  <a:pt x="378" y="904"/>
                </a:lnTo>
                <a:lnTo>
                  <a:pt x="369" y="909"/>
                </a:lnTo>
                <a:lnTo>
                  <a:pt x="360" y="909"/>
                </a:lnTo>
                <a:lnTo>
                  <a:pt x="350" y="907"/>
                </a:lnTo>
                <a:lnTo>
                  <a:pt x="341" y="903"/>
                </a:lnTo>
                <a:lnTo>
                  <a:pt x="330" y="894"/>
                </a:lnTo>
                <a:lnTo>
                  <a:pt x="321" y="883"/>
                </a:lnTo>
                <a:lnTo>
                  <a:pt x="314" y="868"/>
                </a:lnTo>
                <a:lnTo>
                  <a:pt x="314" y="868"/>
                </a:lnTo>
                <a:lnTo>
                  <a:pt x="306" y="855"/>
                </a:lnTo>
                <a:lnTo>
                  <a:pt x="296" y="843"/>
                </a:lnTo>
                <a:lnTo>
                  <a:pt x="282" y="828"/>
                </a:lnTo>
                <a:lnTo>
                  <a:pt x="273" y="820"/>
                </a:lnTo>
                <a:lnTo>
                  <a:pt x="264" y="813"/>
                </a:lnTo>
                <a:lnTo>
                  <a:pt x="254" y="807"/>
                </a:lnTo>
                <a:lnTo>
                  <a:pt x="242" y="801"/>
                </a:lnTo>
                <a:lnTo>
                  <a:pt x="230" y="795"/>
                </a:lnTo>
                <a:lnTo>
                  <a:pt x="215" y="790"/>
                </a:lnTo>
                <a:lnTo>
                  <a:pt x="200" y="789"/>
                </a:lnTo>
                <a:lnTo>
                  <a:pt x="184" y="787"/>
                </a:lnTo>
                <a:lnTo>
                  <a:pt x="184" y="787"/>
                </a:lnTo>
                <a:lnTo>
                  <a:pt x="166" y="789"/>
                </a:lnTo>
                <a:lnTo>
                  <a:pt x="146" y="792"/>
                </a:lnTo>
                <a:lnTo>
                  <a:pt x="128" y="798"/>
                </a:lnTo>
                <a:lnTo>
                  <a:pt x="112" y="805"/>
                </a:lnTo>
                <a:lnTo>
                  <a:pt x="95" y="816"/>
                </a:lnTo>
                <a:lnTo>
                  <a:pt x="81" y="826"/>
                </a:lnTo>
                <a:lnTo>
                  <a:pt x="67" y="840"/>
                </a:lnTo>
                <a:lnTo>
                  <a:pt x="54" y="855"/>
                </a:lnTo>
                <a:lnTo>
                  <a:pt x="42" y="871"/>
                </a:lnTo>
                <a:lnTo>
                  <a:pt x="31" y="889"/>
                </a:lnTo>
                <a:lnTo>
                  <a:pt x="22" y="907"/>
                </a:lnTo>
                <a:lnTo>
                  <a:pt x="15" y="928"/>
                </a:lnTo>
                <a:lnTo>
                  <a:pt x="7" y="949"/>
                </a:lnTo>
                <a:lnTo>
                  <a:pt x="3" y="971"/>
                </a:lnTo>
                <a:lnTo>
                  <a:pt x="1" y="994"/>
                </a:lnTo>
                <a:lnTo>
                  <a:pt x="0" y="1018"/>
                </a:lnTo>
                <a:lnTo>
                  <a:pt x="0" y="1018"/>
                </a:lnTo>
                <a:lnTo>
                  <a:pt x="1" y="1040"/>
                </a:lnTo>
                <a:lnTo>
                  <a:pt x="3" y="1064"/>
                </a:lnTo>
                <a:lnTo>
                  <a:pt x="7" y="1085"/>
                </a:lnTo>
                <a:lnTo>
                  <a:pt x="15" y="1106"/>
                </a:lnTo>
                <a:lnTo>
                  <a:pt x="22" y="1127"/>
                </a:lnTo>
                <a:lnTo>
                  <a:pt x="31" y="1145"/>
                </a:lnTo>
                <a:lnTo>
                  <a:pt x="42" y="1163"/>
                </a:lnTo>
                <a:lnTo>
                  <a:pt x="54" y="1179"/>
                </a:lnTo>
                <a:lnTo>
                  <a:pt x="67" y="1194"/>
                </a:lnTo>
                <a:lnTo>
                  <a:pt x="81" y="1208"/>
                </a:lnTo>
                <a:lnTo>
                  <a:pt x="95" y="1219"/>
                </a:lnTo>
                <a:lnTo>
                  <a:pt x="112" y="1228"/>
                </a:lnTo>
                <a:lnTo>
                  <a:pt x="128" y="1236"/>
                </a:lnTo>
                <a:lnTo>
                  <a:pt x="146" y="1242"/>
                </a:lnTo>
                <a:lnTo>
                  <a:pt x="166" y="1245"/>
                </a:lnTo>
                <a:lnTo>
                  <a:pt x="184" y="1246"/>
                </a:lnTo>
                <a:lnTo>
                  <a:pt x="184" y="1246"/>
                </a:lnTo>
                <a:lnTo>
                  <a:pt x="200" y="1245"/>
                </a:lnTo>
                <a:lnTo>
                  <a:pt x="215" y="1243"/>
                </a:lnTo>
                <a:lnTo>
                  <a:pt x="230" y="1239"/>
                </a:lnTo>
                <a:lnTo>
                  <a:pt x="242" y="1234"/>
                </a:lnTo>
                <a:lnTo>
                  <a:pt x="254" y="1228"/>
                </a:lnTo>
                <a:lnTo>
                  <a:pt x="264" y="1221"/>
                </a:lnTo>
                <a:lnTo>
                  <a:pt x="273" y="1213"/>
                </a:lnTo>
                <a:lnTo>
                  <a:pt x="282" y="1206"/>
                </a:lnTo>
                <a:lnTo>
                  <a:pt x="296" y="1191"/>
                </a:lnTo>
                <a:lnTo>
                  <a:pt x="306" y="1179"/>
                </a:lnTo>
                <a:lnTo>
                  <a:pt x="314" y="1166"/>
                </a:lnTo>
                <a:lnTo>
                  <a:pt x="314" y="1166"/>
                </a:lnTo>
                <a:lnTo>
                  <a:pt x="321" y="1152"/>
                </a:lnTo>
                <a:lnTo>
                  <a:pt x="330" y="1140"/>
                </a:lnTo>
                <a:lnTo>
                  <a:pt x="341" y="1131"/>
                </a:lnTo>
                <a:lnTo>
                  <a:pt x="350" y="1127"/>
                </a:lnTo>
                <a:lnTo>
                  <a:pt x="360" y="1125"/>
                </a:lnTo>
                <a:lnTo>
                  <a:pt x="369" y="1127"/>
                </a:lnTo>
                <a:lnTo>
                  <a:pt x="378" y="1130"/>
                </a:lnTo>
                <a:lnTo>
                  <a:pt x="384" y="1137"/>
                </a:lnTo>
                <a:lnTo>
                  <a:pt x="384" y="1137"/>
                </a:lnTo>
                <a:lnTo>
                  <a:pt x="388" y="1145"/>
                </a:lnTo>
                <a:lnTo>
                  <a:pt x="391" y="1154"/>
                </a:lnTo>
                <a:lnTo>
                  <a:pt x="394" y="1166"/>
                </a:lnTo>
                <a:lnTo>
                  <a:pt x="394" y="1178"/>
                </a:lnTo>
                <a:lnTo>
                  <a:pt x="394" y="1429"/>
                </a:lnTo>
                <a:lnTo>
                  <a:pt x="396" y="1429"/>
                </a:lnTo>
                <a:lnTo>
                  <a:pt x="396" y="1976"/>
                </a:lnTo>
                <a:lnTo>
                  <a:pt x="1199" y="1976"/>
                </a:lnTo>
                <a:lnTo>
                  <a:pt x="1199" y="1976"/>
                </a:lnTo>
                <a:lnTo>
                  <a:pt x="1209" y="1976"/>
                </a:lnTo>
                <a:lnTo>
                  <a:pt x="1220" y="1973"/>
                </a:lnTo>
                <a:lnTo>
                  <a:pt x="1229" y="1971"/>
                </a:lnTo>
                <a:lnTo>
                  <a:pt x="1236" y="1967"/>
                </a:lnTo>
                <a:lnTo>
                  <a:pt x="1242" y="1962"/>
                </a:lnTo>
                <a:lnTo>
                  <a:pt x="1246" y="1958"/>
                </a:lnTo>
                <a:lnTo>
                  <a:pt x="1249" y="1952"/>
                </a:lnTo>
                <a:lnTo>
                  <a:pt x="1251" y="1946"/>
                </a:lnTo>
                <a:lnTo>
                  <a:pt x="1251" y="1940"/>
                </a:lnTo>
                <a:lnTo>
                  <a:pt x="1249" y="1933"/>
                </a:lnTo>
                <a:lnTo>
                  <a:pt x="1246" y="1927"/>
                </a:lnTo>
                <a:lnTo>
                  <a:pt x="1242" y="1919"/>
                </a:lnTo>
                <a:lnTo>
                  <a:pt x="1236" y="1913"/>
                </a:lnTo>
                <a:lnTo>
                  <a:pt x="1229" y="1906"/>
                </a:lnTo>
                <a:lnTo>
                  <a:pt x="1220" y="1900"/>
                </a:lnTo>
                <a:lnTo>
                  <a:pt x="1211" y="1894"/>
                </a:lnTo>
                <a:lnTo>
                  <a:pt x="1211" y="1894"/>
                </a:lnTo>
                <a:lnTo>
                  <a:pt x="1197" y="1886"/>
                </a:lnTo>
                <a:lnTo>
                  <a:pt x="1185" y="1877"/>
                </a:lnTo>
                <a:lnTo>
                  <a:pt x="1170" y="1864"/>
                </a:lnTo>
                <a:lnTo>
                  <a:pt x="1163" y="1855"/>
                </a:lnTo>
                <a:lnTo>
                  <a:pt x="1155" y="1846"/>
                </a:lnTo>
                <a:lnTo>
                  <a:pt x="1148" y="1835"/>
                </a:lnTo>
                <a:lnTo>
                  <a:pt x="1142" y="1823"/>
                </a:lnTo>
                <a:lnTo>
                  <a:pt x="1137" y="1810"/>
                </a:lnTo>
                <a:lnTo>
                  <a:pt x="1133" y="1796"/>
                </a:lnTo>
                <a:lnTo>
                  <a:pt x="1130" y="1782"/>
                </a:lnTo>
                <a:lnTo>
                  <a:pt x="1130" y="1765"/>
                </a:lnTo>
                <a:lnTo>
                  <a:pt x="1130" y="1765"/>
                </a:lnTo>
                <a:lnTo>
                  <a:pt x="1131" y="1746"/>
                </a:lnTo>
                <a:lnTo>
                  <a:pt x="1134" y="1728"/>
                </a:lnTo>
                <a:lnTo>
                  <a:pt x="1140" y="1710"/>
                </a:lnTo>
                <a:lnTo>
                  <a:pt x="1148" y="1693"/>
                </a:lnTo>
                <a:lnTo>
                  <a:pt x="1157" y="1677"/>
                </a:lnTo>
                <a:lnTo>
                  <a:pt x="1169" y="1662"/>
                </a:lnTo>
                <a:lnTo>
                  <a:pt x="1182" y="1648"/>
                </a:lnTo>
                <a:lnTo>
                  <a:pt x="1197" y="1635"/>
                </a:lnTo>
                <a:lnTo>
                  <a:pt x="1214" y="1623"/>
                </a:lnTo>
                <a:lnTo>
                  <a:pt x="1230" y="1613"/>
                </a:lnTo>
                <a:lnTo>
                  <a:pt x="1249" y="1604"/>
                </a:lnTo>
                <a:lnTo>
                  <a:pt x="1269" y="1595"/>
                </a:lnTo>
                <a:lnTo>
                  <a:pt x="1291" y="1589"/>
                </a:lnTo>
                <a:lnTo>
                  <a:pt x="1312" y="1584"/>
                </a:lnTo>
                <a:lnTo>
                  <a:pt x="1336" y="1581"/>
                </a:lnTo>
                <a:lnTo>
                  <a:pt x="1359" y="1581"/>
                </a:lnTo>
                <a:lnTo>
                  <a:pt x="1359" y="1581"/>
                </a:lnTo>
                <a:lnTo>
                  <a:pt x="1382" y="1581"/>
                </a:lnTo>
                <a:lnTo>
                  <a:pt x="1405" y="1584"/>
                </a:lnTo>
                <a:lnTo>
                  <a:pt x="1427" y="1589"/>
                </a:lnTo>
                <a:lnTo>
                  <a:pt x="1448" y="1595"/>
                </a:lnTo>
                <a:lnTo>
                  <a:pt x="1468" y="1604"/>
                </a:lnTo>
                <a:lnTo>
                  <a:pt x="1487" y="1613"/>
                </a:lnTo>
                <a:lnTo>
                  <a:pt x="1505" y="1623"/>
                </a:lnTo>
                <a:lnTo>
                  <a:pt x="1521" y="1635"/>
                </a:lnTo>
                <a:lnTo>
                  <a:pt x="1536" y="1648"/>
                </a:lnTo>
                <a:lnTo>
                  <a:pt x="1548" y="1662"/>
                </a:lnTo>
                <a:lnTo>
                  <a:pt x="1560" y="1677"/>
                </a:lnTo>
                <a:lnTo>
                  <a:pt x="1571" y="1693"/>
                </a:lnTo>
                <a:lnTo>
                  <a:pt x="1578" y="1710"/>
                </a:lnTo>
                <a:lnTo>
                  <a:pt x="1584" y="1728"/>
                </a:lnTo>
                <a:lnTo>
                  <a:pt x="1587" y="1746"/>
                </a:lnTo>
                <a:lnTo>
                  <a:pt x="1589" y="1765"/>
                </a:lnTo>
                <a:lnTo>
                  <a:pt x="1589" y="1765"/>
                </a:lnTo>
                <a:lnTo>
                  <a:pt x="1587" y="1782"/>
                </a:lnTo>
                <a:lnTo>
                  <a:pt x="1584" y="1796"/>
                </a:lnTo>
                <a:lnTo>
                  <a:pt x="1581" y="1810"/>
                </a:lnTo>
                <a:lnTo>
                  <a:pt x="1575" y="1823"/>
                </a:lnTo>
                <a:lnTo>
                  <a:pt x="1569" y="1835"/>
                </a:lnTo>
                <a:lnTo>
                  <a:pt x="1563" y="1846"/>
                </a:lnTo>
                <a:lnTo>
                  <a:pt x="1556" y="1855"/>
                </a:lnTo>
                <a:lnTo>
                  <a:pt x="1548" y="1864"/>
                </a:lnTo>
                <a:lnTo>
                  <a:pt x="1533" y="1877"/>
                </a:lnTo>
                <a:lnTo>
                  <a:pt x="1520" y="1886"/>
                </a:lnTo>
                <a:lnTo>
                  <a:pt x="1508" y="1894"/>
                </a:lnTo>
                <a:lnTo>
                  <a:pt x="1508" y="1894"/>
                </a:lnTo>
                <a:lnTo>
                  <a:pt x="1498" y="1900"/>
                </a:lnTo>
                <a:lnTo>
                  <a:pt x="1489" y="1906"/>
                </a:lnTo>
                <a:lnTo>
                  <a:pt x="1481" y="1913"/>
                </a:lnTo>
                <a:lnTo>
                  <a:pt x="1475" y="1919"/>
                </a:lnTo>
                <a:lnTo>
                  <a:pt x="1471" y="1927"/>
                </a:lnTo>
                <a:lnTo>
                  <a:pt x="1468" y="1933"/>
                </a:lnTo>
                <a:lnTo>
                  <a:pt x="1468" y="1940"/>
                </a:lnTo>
                <a:lnTo>
                  <a:pt x="1468" y="1946"/>
                </a:lnTo>
                <a:lnTo>
                  <a:pt x="1469" y="1952"/>
                </a:lnTo>
                <a:lnTo>
                  <a:pt x="1472" y="1958"/>
                </a:lnTo>
                <a:lnTo>
                  <a:pt x="1477" y="1962"/>
                </a:lnTo>
                <a:lnTo>
                  <a:pt x="1483" y="1967"/>
                </a:lnTo>
                <a:lnTo>
                  <a:pt x="1489" y="1971"/>
                </a:lnTo>
                <a:lnTo>
                  <a:pt x="1498" y="1973"/>
                </a:lnTo>
                <a:lnTo>
                  <a:pt x="1508" y="1976"/>
                </a:lnTo>
                <a:lnTo>
                  <a:pt x="1520" y="1976"/>
                </a:lnTo>
                <a:lnTo>
                  <a:pt x="2375" y="1976"/>
                </a:lnTo>
                <a:lnTo>
                  <a:pt x="2375" y="1521"/>
                </a:lnTo>
                <a:lnTo>
                  <a:pt x="2376" y="1521"/>
                </a:lnTo>
                <a:lnTo>
                  <a:pt x="2376" y="1119"/>
                </a:lnTo>
                <a:lnTo>
                  <a:pt x="2376" y="1119"/>
                </a:lnTo>
                <a:lnTo>
                  <a:pt x="2378" y="1107"/>
                </a:lnTo>
                <a:lnTo>
                  <a:pt x="2379" y="1097"/>
                </a:lnTo>
                <a:lnTo>
                  <a:pt x="2382" y="1086"/>
                </a:lnTo>
                <a:lnTo>
                  <a:pt x="2387" y="1079"/>
                </a:lnTo>
                <a:lnTo>
                  <a:pt x="2387" y="1079"/>
                </a:lnTo>
                <a:lnTo>
                  <a:pt x="2394" y="1073"/>
                </a:lnTo>
                <a:lnTo>
                  <a:pt x="2403" y="1068"/>
                </a:lnTo>
                <a:lnTo>
                  <a:pt x="2412" y="1067"/>
                </a:lnTo>
                <a:lnTo>
                  <a:pt x="2421" y="1068"/>
                </a:lnTo>
                <a:lnTo>
                  <a:pt x="2432" y="1074"/>
                </a:lnTo>
                <a:lnTo>
                  <a:pt x="2441" y="1082"/>
                </a:lnTo>
                <a:lnTo>
                  <a:pt x="2450" y="1094"/>
                </a:lnTo>
                <a:lnTo>
                  <a:pt x="2459" y="1107"/>
                </a:lnTo>
                <a:lnTo>
                  <a:pt x="2459" y="1107"/>
                </a:lnTo>
                <a:lnTo>
                  <a:pt x="2466" y="1121"/>
                </a:lnTo>
                <a:lnTo>
                  <a:pt x="2475" y="1133"/>
                </a:lnTo>
                <a:lnTo>
                  <a:pt x="2489" y="1148"/>
                </a:lnTo>
                <a:lnTo>
                  <a:pt x="2498" y="1155"/>
                </a:lnTo>
                <a:lnTo>
                  <a:pt x="2507" y="1163"/>
                </a:lnTo>
                <a:lnTo>
                  <a:pt x="2518" y="1170"/>
                </a:lnTo>
                <a:lnTo>
                  <a:pt x="2529" y="1176"/>
                </a:lnTo>
                <a:lnTo>
                  <a:pt x="2542" y="1181"/>
                </a:lnTo>
                <a:lnTo>
                  <a:pt x="2556" y="1185"/>
                </a:lnTo>
                <a:lnTo>
                  <a:pt x="2571" y="1188"/>
                </a:lnTo>
                <a:lnTo>
                  <a:pt x="2587" y="1188"/>
                </a:lnTo>
                <a:lnTo>
                  <a:pt x="2587" y="1188"/>
                </a:lnTo>
                <a:lnTo>
                  <a:pt x="2607" y="1187"/>
                </a:lnTo>
                <a:lnTo>
                  <a:pt x="2625" y="1184"/>
                </a:lnTo>
                <a:lnTo>
                  <a:pt x="2643" y="1178"/>
                </a:lnTo>
                <a:lnTo>
                  <a:pt x="2659" y="1170"/>
                </a:lnTo>
                <a:lnTo>
                  <a:pt x="2675" y="1161"/>
                </a:lnTo>
                <a:lnTo>
                  <a:pt x="2690" y="1149"/>
                </a:lnTo>
                <a:lnTo>
                  <a:pt x="2705" y="1136"/>
                </a:lnTo>
                <a:lnTo>
                  <a:pt x="2719" y="1121"/>
                </a:lnTo>
                <a:lnTo>
                  <a:pt x="2729" y="1104"/>
                </a:lnTo>
                <a:lnTo>
                  <a:pt x="2741" y="1088"/>
                </a:lnTo>
                <a:lnTo>
                  <a:pt x="2750" y="1068"/>
                </a:lnTo>
                <a:lnTo>
                  <a:pt x="2758" y="1048"/>
                </a:lnTo>
                <a:lnTo>
                  <a:pt x="2764" y="1027"/>
                </a:lnTo>
                <a:lnTo>
                  <a:pt x="2768" y="1006"/>
                </a:lnTo>
                <a:lnTo>
                  <a:pt x="2771" y="982"/>
                </a:lnTo>
                <a:lnTo>
                  <a:pt x="2773" y="959"/>
                </a:lnTo>
                <a:lnTo>
                  <a:pt x="2773" y="959"/>
                </a:lnTo>
                <a:lnTo>
                  <a:pt x="2771" y="935"/>
                </a:lnTo>
                <a:lnTo>
                  <a:pt x="2768" y="913"/>
                </a:lnTo>
                <a:lnTo>
                  <a:pt x="2764" y="891"/>
                </a:lnTo>
                <a:lnTo>
                  <a:pt x="2758" y="870"/>
                </a:lnTo>
                <a:lnTo>
                  <a:pt x="2750" y="850"/>
                </a:lnTo>
                <a:lnTo>
                  <a:pt x="2741" y="831"/>
                </a:lnTo>
                <a:lnTo>
                  <a:pt x="2729" y="813"/>
                </a:lnTo>
                <a:lnTo>
                  <a:pt x="2719" y="796"/>
                </a:lnTo>
                <a:lnTo>
                  <a:pt x="2705" y="781"/>
                </a:lnTo>
                <a:lnTo>
                  <a:pt x="2690" y="768"/>
                </a:lnTo>
                <a:lnTo>
                  <a:pt x="2675" y="758"/>
                </a:lnTo>
                <a:lnTo>
                  <a:pt x="2659" y="747"/>
                </a:lnTo>
                <a:lnTo>
                  <a:pt x="2643" y="740"/>
                </a:lnTo>
                <a:lnTo>
                  <a:pt x="2625" y="734"/>
                </a:lnTo>
                <a:lnTo>
                  <a:pt x="2607" y="731"/>
                </a:lnTo>
                <a:lnTo>
                  <a:pt x="2587" y="729"/>
                </a:lnTo>
                <a:lnTo>
                  <a:pt x="2587" y="729"/>
                </a:lnTo>
                <a:close/>
              </a:path>
            </a:pathLst>
          </a:custGeom>
          <a:solidFill>
            <a:srgbClr val="941A19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bIns="360000" anchor="ctr"/>
          <a:lstStyle/>
          <a:p>
            <a:pPr algn="ctr" eaLnBrk="1" hangingPunct="1"/>
            <a:endParaRPr lang="en-GB" dirty="0">
              <a:cs typeface="Arial" charset="0"/>
            </a:endParaRPr>
          </a:p>
        </p:txBody>
      </p:sp>
      <p:sp>
        <p:nvSpPr>
          <p:cNvPr id="17" name="Read model"/>
          <p:cNvSpPr>
            <a:spLocks/>
          </p:cNvSpPr>
          <p:nvPr/>
        </p:nvSpPr>
        <p:spPr bwMode="auto">
          <a:xfrm>
            <a:off x="8515356" y="2709521"/>
            <a:ext cx="1896949" cy="1568450"/>
          </a:xfrm>
          <a:custGeom>
            <a:avLst/>
            <a:gdLst>
              <a:gd name="connsiteX0" fmla="*/ 10886 w 1896949"/>
              <a:gd name="connsiteY0" fmla="*/ 0 h 1568450"/>
              <a:gd name="connsiteX1" fmla="*/ 690091 w 1896949"/>
              <a:gd name="connsiteY1" fmla="*/ 0 h 1568450"/>
              <a:gd name="connsiteX2" fmla="*/ 698819 w 1896949"/>
              <a:gd name="connsiteY2" fmla="*/ 794 h 1568450"/>
              <a:gd name="connsiteX3" fmla="*/ 706754 w 1896949"/>
              <a:gd name="connsiteY3" fmla="*/ 2381 h 1568450"/>
              <a:gd name="connsiteX4" fmla="*/ 713895 w 1896949"/>
              <a:gd name="connsiteY4" fmla="*/ 4763 h 1568450"/>
              <a:gd name="connsiteX5" fmla="*/ 720242 w 1896949"/>
              <a:gd name="connsiteY5" fmla="*/ 7144 h 1568450"/>
              <a:gd name="connsiteX6" fmla="*/ 725003 w 1896949"/>
              <a:gd name="connsiteY6" fmla="*/ 10319 h 1568450"/>
              <a:gd name="connsiteX7" fmla="*/ 728177 w 1896949"/>
              <a:gd name="connsiteY7" fmla="*/ 14288 h 1568450"/>
              <a:gd name="connsiteX8" fmla="*/ 730557 w 1896949"/>
              <a:gd name="connsiteY8" fmla="*/ 19050 h 1568450"/>
              <a:gd name="connsiteX9" fmla="*/ 732144 w 1896949"/>
              <a:gd name="connsiteY9" fmla="*/ 23813 h 1568450"/>
              <a:gd name="connsiteX10" fmla="*/ 732144 w 1896949"/>
              <a:gd name="connsiteY10" fmla="*/ 29369 h 1568450"/>
              <a:gd name="connsiteX11" fmla="*/ 730557 w 1896949"/>
              <a:gd name="connsiteY11" fmla="*/ 34131 h 1568450"/>
              <a:gd name="connsiteX12" fmla="*/ 728177 w 1896949"/>
              <a:gd name="connsiteY12" fmla="*/ 39688 h 1568450"/>
              <a:gd name="connsiteX13" fmla="*/ 725003 w 1896949"/>
              <a:gd name="connsiteY13" fmla="*/ 44450 h 1568450"/>
              <a:gd name="connsiteX14" fmla="*/ 720242 w 1896949"/>
              <a:gd name="connsiteY14" fmla="*/ 50800 h 1568450"/>
              <a:gd name="connsiteX15" fmla="*/ 713895 w 1896949"/>
              <a:gd name="connsiteY15" fmla="*/ 55563 h 1568450"/>
              <a:gd name="connsiteX16" fmla="*/ 708341 w 1896949"/>
              <a:gd name="connsiteY16" fmla="*/ 60325 h 1568450"/>
              <a:gd name="connsiteX17" fmla="*/ 699612 w 1896949"/>
              <a:gd name="connsiteY17" fmla="*/ 65088 h 1568450"/>
              <a:gd name="connsiteX18" fmla="*/ 689297 w 1896949"/>
              <a:gd name="connsiteY18" fmla="*/ 70644 h 1568450"/>
              <a:gd name="connsiteX19" fmla="*/ 679776 w 1896949"/>
              <a:gd name="connsiteY19" fmla="*/ 77788 h 1568450"/>
              <a:gd name="connsiteX20" fmla="*/ 667874 w 1896949"/>
              <a:gd name="connsiteY20" fmla="*/ 88900 h 1568450"/>
              <a:gd name="connsiteX21" fmla="*/ 662320 w 1896949"/>
              <a:gd name="connsiteY21" fmla="*/ 96044 h 1568450"/>
              <a:gd name="connsiteX22" fmla="*/ 655972 w 1896949"/>
              <a:gd name="connsiteY22" fmla="*/ 103188 h 1568450"/>
              <a:gd name="connsiteX23" fmla="*/ 650418 w 1896949"/>
              <a:gd name="connsiteY23" fmla="*/ 111125 h 1568450"/>
              <a:gd name="connsiteX24" fmla="*/ 645657 w 1896949"/>
              <a:gd name="connsiteY24" fmla="*/ 120650 h 1568450"/>
              <a:gd name="connsiteX25" fmla="*/ 641690 w 1896949"/>
              <a:gd name="connsiteY25" fmla="*/ 131763 h 1568450"/>
              <a:gd name="connsiteX26" fmla="*/ 638516 w 1896949"/>
              <a:gd name="connsiteY26" fmla="*/ 142081 h 1568450"/>
              <a:gd name="connsiteX27" fmla="*/ 636135 w 1896949"/>
              <a:gd name="connsiteY27" fmla="*/ 153988 h 1568450"/>
              <a:gd name="connsiteX28" fmla="*/ 636135 w 1896949"/>
              <a:gd name="connsiteY28" fmla="*/ 166688 h 1568450"/>
              <a:gd name="connsiteX29" fmla="*/ 636929 w 1896949"/>
              <a:gd name="connsiteY29" fmla="*/ 182563 h 1568450"/>
              <a:gd name="connsiteX30" fmla="*/ 639309 w 1896949"/>
              <a:gd name="connsiteY30" fmla="*/ 196850 h 1568450"/>
              <a:gd name="connsiteX31" fmla="*/ 644070 w 1896949"/>
              <a:gd name="connsiteY31" fmla="*/ 211138 h 1568450"/>
              <a:gd name="connsiteX32" fmla="*/ 650418 w 1896949"/>
              <a:gd name="connsiteY32" fmla="*/ 223838 h 1568450"/>
              <a:gd name="connsiteX33" fmla="*/ 657559 w 1896949"/>
              <a:gd name="connsiteY33" fmla="*/ 237331 h 1568450"/>
              <a:gd name="connsiteX34" fmla="*/ 667080 w 1896949"/>
              <a:gd name="connsiteY34" fmla="*/ 249238 h 1568450"/>
              <a:gd name="connsiteX35" fmla="*/ 677395 w 1896949"/>
              <a:gd name="connsiteY35" fmla="*/ 261144 h 1568450"/>
              <a:gd name="connsiteX36" fmla="*/ 689297 w 1896949"/>
              <a:gd name="connsiteY36" fmla="*/ 269875 h 1568450"/>
              <a:gd name="connsiteX37" fmla="*/ 701993 w 1896949"/>
              <a:gd name="connsiteY37" fmla="*/ 279400 h 1568450"/>
              <a:gd name="connsiteX38" fmla="*/ 715482 w 1896949"/>
              <a:gd name="connsiteY38" fmla="*/ 288131 h 1568450"/>
              <a:gd name="connsiteX39" fmla="*/ 730557 w 1896949"/>
              <a:gd name="connsiteY39" fmla="*/ 296069 h 1568450"/>
              <a:gd name="connsiteX40" fmla="*/ 747220 w 1896949"/>
              <a:gd name="connsiteY40" fmla="*/ 302419 h 1568450"/>
              <a:gd name="connsiteX41" fmla="*/ 763883 w 1896949"/>
              <a:gd name="connsiteY41" fmla="*/ 307181 h 1568450"/>
              <a:gd name="connsiteX42" fmla="*/ 780546 w 1896949"/>
              <a:gd name="connsiteY42" fmla="*/ 310356 h 1568450"/>
              <a:gd name="connsiteX43" fmla="*/ 799589 w 1896949"/>
              <a:gd name="connsiteY43" fmla="*/ 312738 h 1568450"/>
              <a:gd name="connsiteX44" fmla="*/ 817045 w 1896949"/>
              <a:gd name="connsiteY44" fmla="*/ 314325 h 1568450"/>
              <a:gd name="connsiteX45" fmla="*/ 836088 w 1896949"/>
              <a:gd name="connsiteY45" fmla="*/ 312738 h 1568450"/>
              <a:gd name="connsiteX46" fmla="*/ 854338 w 1896949"/>
              <a:gd name="connsiteY46" fmla="*/ 310356 h 1568450"/>
              <a:gd name="connsiteX47" fmla="*/ 871794 w 1896949"/>
              <a:gd name="connsiteY47" fmla="*/ 307181 h 1568450"/>
              <a:gd name="connsiteX48" fmla="*/ 888457 w 1896949"/>
              <a:gd name="connsiteY48" fmla="*/ 302419 h 1568450"/>
              <a:gd name="connsiteX49" fmla="*/ 903533 w 1896949"/>
              <a:gd name="connsiteY49" fmla="*/ 296069 h 1568450"/>
              <a:gd name="connsiteX50" fmla="*/ 919402 w 1896949"/>
              <a:gd name="connsiteY50" fmla="*/ 288131 h 1568450"/>
              <a:gd name="connsiteX51" fmla="*/ 933684 w 1896949"/>
              <a:gd name="connsiteY51" fmla="*/ 279400 h 1568450"/>
              <a:gd name="connsiteX52" fmla="*/ 946380 w 1896949"/>
              <a:gd name="connsiteY52" fmla="*/ 269875 h 1568450"/>
              <a:gd name="connsiteX53" fmla="*/ 958282 w 1896949"/>
              <a:gd name="connsiteY53" fmla="*/ 261144 h 1568450"/>
              <a:gd name="connsiteX54" fmla="*/ 969390 w 1896949"/>
              <a:gd name="connsiteY54" fmla="*/ 249238 h 1568450"/>
              <a:gd name="connsiteX55" fmla="*/ 977325 w 1896949"/>
              <a:gd name="connsiteY55" fmla="*/ 237331 h 1568450"/>
              <a:gd name="connsiteX56" fmla="*/ 986053 w 1896949"/>
              <a:gd name="connsiteY56" fmla="*/ 223838 h 1568450"/>
              <a:gd name="connsiteX57" fmla="*/ 991607 w 1896949"/>
              <a:gd name="connsiteY57" fmla="*/ 211138 h 1568450"/>
              <a:gd name="connsiteX58" fmla="*/ 996368 w 1896949"/>
              <a:gd name="connsiteY58" fmla="*/ 196850 h 1568450"/>
              <a:gd name="connsiteX59" fmla="*/ 998748 w 1896949"/>
              <a:gd name="connsiteY59" fmla="*/ 182563 h 1568450"/>
              <a:gd name="connsiteX60" fmla="*/ 1000335 w 1896949"/>
              <a:gd name="connsiteY60" fmla="*/ 166688 h 1568450"/>
              <a:gd name="connsiteX61" fmla="*/ 998748 w 1896949"/>
              <a:gd name="connsiteY61" fmla="*/ 153988 h 1568450"/>
              <a:gd name="connsiteX62" fmla="*/ 996368 w 1896949"/>
              <a:gd name="connsiteY62" fmla="*/ 142081 h 1568450"/>
              <a:gd name="connsiteX63" fmla="*/ 993987 w 1896949"/>
              <a:gd name="connsiteY63" fmla="*/ 131763 h 1568450"/>
              <a:gd name="connsiteX64" fmla="*/ 989227 w 1896949"/>
              <a:gd name="connsiteY64" fmla="*/ 120650 h 1568450"/>
              <a:gd name="connsiteX65" fmla="*/ 984466 w 1896949"/>
              <a:gd name="connsiteY65" fmla="*/ 111125 h 1568450"/>
              <a:gd name="connsiteX66" fmla="*/ 979705 w 1896949"/>
              <a:gd name="connsiteY66" fmla="*/ 103188 h 1568450"/>
              <a:gd name="connsiteX67" fmla="*/ 974151 w 1896949"/>
              <a:gd name="connsiteY67" fmla="*/ 96044 h 1568450"/>
              <a:gd name="connsiteX68" fmla="*/ 967803 w 1896949"/>
              <a:gd name="connsiteY68" fmla="*/ 88900 h 1568450"/>
              <a:gd name="connsiteX69" fmla="*/ 955901 w 1896949"/>
              <a:gd name="connsiteY69" fmla="*/ 77788 h 1568450"/>
              <a:gd name="connsiteX70" fmla="*/ 945586 w 1896949"/>
              <a:gd name="connsiteY70" fmla="*/ 70644 h 1568450"/>
              <a:gd name="connsiteX71" fmla="*/ 936065 w 1896949"/>
              <a:gd name="connsiteY71" fmla="*/ 65088 h 1568450"/>
              <a:gd name="connsiteX72" fmla="*/ 927336 w 1896949"/>
              <a:gd name="connsiteY72" fmla="*/ 60325 h 1568450"/>
              <a:gd name="connsiteX73" fmla="*/ 920195 w 1896949"/>
              <a:gd name="connsiteY73" fmla="*/ 55563 h 1568450"/>
              <a:gd name="connsiteX74" fmla="*/ 914641 w 1896949"/>
              <a:gd name="connsiteY74" fmla="*/ 50800 h 1568450"/>
              <a:gd name="connsiteX75" fmla="*/ 909880 w 1896949"/>
              <a:gd name="connsiteY75" fmla="*/ 44450 h 1568450"/>
              <a:gd name="connsiteX76" fmla="*/ 905913 w 1896949"/>
              <a:gd name="connsiteY76" fmla="*/ 39688 h 1568450"/>
              <a:gd name="connsiteX77" fmla="*/ 905119 w 1896949"/>
              <a:gd name="connsiteY77" fmla="*/ 34131 h 1568450"/>
              <a:gd name="connsiteX78" fmla="*/ 903533 w 1896949"/>
              <a:gd name="connsiteY78" fmla="*/ 29369 h 1568450"/>
              <a:gd name="connsiteX79" fmla="*/ 903533 w 1896949"/>
              <a:gd name="connsiteY79" fmla="*/ 23813 h 1568450"/>
              <a:gd name="connsiteX80" fmla="*/ 905119 w 1896949"/>
              <a:gd name="connsiteY80" fmla="*/ 19050 h 1568450"/>
              <a:gd name="connsiteX81" fmla="*/ 907500 w 1896949"/>
              <a:gd name="connsiteY81" fmla="*/ 14288 h 1568450"/>
              <a:gd name="connsiteX82" fmla="*/ 910674 w 1896949"/>
              <a:gd name="connsiteY82" fmla="*/ 10319 h 1568450"/>
              <a:gd name="connsiteX83" fmla="*/ 915435 w 1896949"/>
              <a:gd name="connsiteY83" fmla="*/ 7144 h 1568450"/>
              <a:gd name="connsiteX84" fmla="*/ 920195 w 1896949"/>
              <a:gd name="connsiteY84" fmla="*/ 4763 h 1568450"/>
              <a:gd name="connsiteX85" fmla="*/ 927336 w 1896949"/>
              <a:gd name="connsiteY85" fmla="*/ 2381 h 1568450"/>
              <a:gd name="connsiteX86" fmla="*/ 936065 w 1896949"/>
              <a:gd name="connsiteY86" fmla="*/ 794 h 1568450"/>
              <a:gd name="connsiteX87" fmla="*/ 945586 w 1896949"/>
              <a:gd name="connsiteY87" fmla="*/ 0 h 1568450"/>
              <a:gd name="connsiteX88" fmla="*/ 1581151 w 1896949"/>
              <a:gd name="connsiteY88" fmla="*/ 0 h 1568450"/>
              <a:gd name="connsiteX89" fmla="*/ 1581151 w 1896949"/>
              <a:gd name="connsiteY89" fmla="*/ 434181 h 1568450"/>
              <a:gd name="connsiteX90" fmla="*/ 1581944 w 1896949"/>
              <a:gd name="connsiteY90" fmla="*/ 434181 h 1568450"/>
              <a:gd name="connsiteX91" fmla="*/ 1581944 w 1896949"/>
              <a:gd name="connsiteY91" fmla="*/ 633413 h 1568450"/>
              <a:gd name="connsiteX92" fmla="*/ 1583531 w 1896949"/>
              <a:gd name="connsiteY92" fmla="*/ 642938 h 1568450"/>
              <a:gd name="connsiteX93" fmla="*/ 1584324 w 1896949"/>
              <a:gd name="connsiteY93" fmla="*/ 652463 h 1568450"/>
              <a:gd name="connsiteX94" fmla="*/ 1586705 w 1896949"/>
              <a:gd name="connsiteY94" fmla="*/ 659606 h 1568450"/>
              <a:gd name="connsiteX95" fmla="*/ 1590672 w 1896949"/>
              <a:gd name="connsiteY95" fmla="*/ 665163 h 1568450"/>
              <a:gd name="connsiteX96" fmla="*/ 1596226 w 1896949"/>
              <a:gd name="connsiteY96" fmla="*/ 671513 h 1568450"/>
              <a:gd name="connsiteX97" fmla="*/ 1603368 w 1896949"/>
              <a:gd name="connsiteY97" fmla="*/ 674688 h 1568450"/>
              <a:gd name="connsiteX98" fmla="*/ 1610509 w 1896949"/>
              <a:gd name="connsiteY98" fmla="*/ 674688 h 1568450"/>
              <a:gd name="connsiteX99" fmla="*/ 1617650 w 1896949"/>
              <a:gd name="connsiteY99" fmla="*/ 673894 h 1568450"/>
              <a:gd name="connsiteX100" fmla="*/ 1626378 w 1896949"/>
              <a:gd name="connsiteY100" fmla="*/ 669925 h 1568450"/>
              <a:gd name="connsiteX101" fmla="*/ 1633519 w 1896949"/>
              <a:gd name="connsiteY101" fmla="*/ 662781 h 1568450"/>
              <a:gd name="connsiteX102" fmla="*/ 1640660 w 1896949"/>
              <a:gd name="connsiteY102" fmla="*/ 654844 h 1568450"/>
              <a:gd name="connsiteX103" fmla="*/ 1647802 w 1896949"/>
              <a:gd name="connsiteY103" fmla="*/ 642938 h 1568450"/>
              <a:gd name="connsiteX104" fmla="*/ 1653356 w 1896949"/>
              <a:gd name="connsiteY104" fmla="*/ 633413 h 1568450"/>
              <a:gd name="connsiteX105" fmla="*/ 1660497 w 1896949"/>
              <a:gd name="connsiteY105" fmla="*/ 622300 h 1568450"/>
              <a:gd name="connsiteX106" fmla="*/ 1671605 w 1896949"/>
              <a:gd name="connsiteY106" fmla="*/ 611188 h 1568450"/>
              <a:gd name="connsiteX107" fmla="*/ 1678747 w 1896949"/>
              <a:gd name="connsiteY107" fmla="*/ 604838 h 1568450"/>
              <a:gd name="connsiteX108" fmla="*/ 1685888 w 1896949"/>
              <a:gd name="connsiteY108" fmla="*/ 599281 h 1568450"/>
              <a:gd name="connsiteX109" fmla="*/ 1694616 w 1896949"/>
              <a:gd name="connsiteY109" fmla="*/ 594519 h 1568450"/>
              <a:gd name="connsiteX110" fmla="*/ 1703344 w 1896949"/>
              <a:gd name="connsiteY110" fmla="*/ 589756 h 1568450"/>
              <a:gd name="connsiteX111" fmla="*/ 1713659 w 1896949"/>
              <a:gd name="connsiteY111" fmla="*/ 584994 h 1568450"/>
              <a:gd name="connsiteX112" fmla="*/ 1724768 w 1896949"/>
              <a:gd name="connsiteY112" fmla="*/ 582613 h 1568450"/>
              <a:gd name="connsiteX113" fmla="*/ 1736670 w 1896949"/>
              <a:gd name="connsiteY113" fmla="*/ 580231 h 1568450"/>
              <a:gd name="connsiteX114" fmla="*/ 1749365 w 1896949"/>
              <a:gd name="connsiteY114" fmla="*/ 578644 h 1568450"/>
              <a:gd name="connsiteX115" fmla="*/ 1765234 w 1896949"/>
              <a:gd name="connsiteY115" fmla="*/ 580231 h 1568450"/>
              <a:gd name="connsiteX116" fmla="*/ 1779517 w 1896949"/>
              <a:gd name="connsiteY116" fmla="*/ 582613 h 1568450"/>
              <a:gd name="connsiteX117" fmla="*/ 1793799 w 1896949"/>
              <a:gd name="connsiteY117" fmla="*/ 587375 h 1568450"/>
              <a:gd name="connsiteX118" fmla="*/ 1806494 w 1896949"/>
              <a:gd name="connsiteY118" fmla="*/ 592931 h 1568450"/>
              <a:gd name="connsiteX119" fmla="*/ 1819190 w 1896949"/>
              <a:gd name="connsiteY119" fmla="*/ 601663 h 1568450"/>
              <a:gd name="connsiteX120" fmla="*/ 1831092 w 1896949"/>
              <a:gd name="connsiteY120" fmla="*/ 609600 h 1568450"/>
              <a:gd name="connsiteX121" fmla="*/ 1842994 w 1896949"/>
              <a:gd name="connsiteY121" fmla="*/ 619919 h 1568450"/>
              <a:gd name="connsiteX122" fmla="*/ 1854102 w 1896949"/>
              <a:gd name="connsiteY122" fmla="*/ 631825 h 1568450"/>
              <a:gd name="connsiteX123" fmla="*/ 1862037 w 1896949"/>
              <a:gd name="connsiteY123" fmla="*/ 645319 h 1568450"/>
              <a:gd name="connsiteX124" fmla="*/ 1871558 w 1896949"/>
              <a:gd name="connsiteY124" fmla="*/ 659606 h 1568450"/>
              <a:gd name="connsiteX125" fmla="*/ 1878699 w 1896949"/>
              <a:gd name="connsiteY125" fmla="*/ 674688 h 1568450"/>
              <a:gd name="connsiteX126" fmla="*/ 1885047 w 1896949"/>
              <a:gd name="connsiteY126" fmla="*/ 690563 h 1568450"/>
              <a:gd name="connsiteX127" fmla="*/ 1889808 w 1896949"/>
              <a:gd name="connsiteY127" fmla="*/ 707231 h 1568450"/>
              <a:gd name="connsiteX128" fmla="*/ 1892982 w 1896949"/>
              <a:gd name="connsiteY128" fmla="*/ 724694 h 1568450"/>
              <a:gd name="connsiteX129" fmla="*/ 1895362 w 1896949"/>
              <a:gd name="connsiteY129" fmla="*/ 742156 h 1568450"/>
              <a:gd name="connsiteX130" fmla="*/ 1896949 w 1896949"/>
              <a:gd name="connsiteY130" fmla="*/ 761206 h 1568450"/>
              <a:gd name="connsiteX131" fmla="*/ 1895362 w 1896949"/>
              <a:gd name="connsiteY131" fmla="*/ 779463 h 1568450"/>
              <a:gd name="connsiteX132" fmla="*/ 1892982 w 1896949"/>
              <a:gd name="connsiteY132" fmla="*/ 798513 h 1568450"/>
              <a:gd name="connsiteX133" fmla="*/ 1889808 w 1896949"/>
              <a:gd name="connsiteY133" fmla="*/ 815181 h 1568450"/>
              <a:gd name="connsiteX134" fmla="*/ 1885047 w 1896949"/>
              <a:gd name="connsiteY134" fmla="*/ 831850 h 1568450"/>
              <a:gd name="connsiteX135" fmla="*/ 1878699 w 1896949"/>
              <a:gd name="connsiteY135" fmla="*/ 847725 h 1568450"/>
              <a:gd name="connsiteX136" fmla="*/ 1871558 w 1896949"/>
              <a:gd name="connsiteY136" fmla="*/ 863600 h 1568450"/>
              <a:gd name="connsiteX137" fmla="*/ 1862037 w 1896949"/>
              <a:gd name="connsiteY137" fmla="*/ 876300 h 1568450"/>
              <a:gd name="connsiteX138" fmla="*/ 1854102 w 1896949"/>
              <a:gd name="connsiteY138" fmla="*/ 889794 h 1568450"/>
              <a:gd name="connsiteX139" fmla="*/ 1842994 w 1896949"/>
              <a:gd name="connsiteY139" fmla="*/ 901700 h 1568450"/>
              <a:gd name="connsiteX140" fmla="*/ 1831092 w 1896949"/>
              <a:gd name="connsiteY140" fmla="*/ 912019 h 1568450"/>
              <a:gd name="connsiteX141" fmla="*/ 1819190 w 1896949"/>
              <a:gd name="connsiteY141" fmla="*/ 921544 h 1568450"/>
              <a:gd name="connsiteX142" fmla="*/ 1806494 w 1896949"/>
              <a:gd name="connsiteY142" fmla="*/ 928688 h 1568450"/>
              <a:gd name="connsiteX143" fmla="*/ 1793799 w 1896949"/>
              <a:gd name="connsiteY143" fmla="*/ 935038 h 1568450"/>
              <a:gd name="connsiteX144" fmla="*/ 1779517 w 1896949"/>
              <a:gd name="connsiteY144" fmla="*/ 939800 h 1568450"/>
              <a:gd name="connsiteX145" fmla="*/ 1765234 w 1896949"/>
              <a:gd name="connsiteY145" fmla="*/ 942181 h 1568450"/>
              <a:gd name="connsiteX146" fmla="*/ 1749365 w 1896949"/>
              <a:gd name="connsiteY146" fmla="*/ 942975 h 1568450"/>
              <a:gd name="connsiteX147" fmla="*/ 1736670 w 1896949"/>
              <a:gd name="connsiteY147" fmla="*/ 942975 h 1568450"/>
              <a:gd name="connsiteX148" fmla="*/ 1724768 w 1896949"/>
              <a:gd name="connsiteY148" fmla="*/ 940594 h 1568450"/>
              <a:gd name="connsiteX149" fmla="*/ 1713659 w 1896949"/>
              <a:gd name="connsiteY149" fmla="*/ 937419 h 1568450"/>
              <a:gd name="connsiteX150" fmla="*/ 1703344 w 1896949"/>
              <a:gd name="connsiteY150" fmla="*/ 933450 h 1568450"/>
              <a:gd name="connsiteX151" fmla="*/ 1694616 w 1896949"/>
              <a:gd name="connsiteY151" fmla="*/ 928688 h 1568450"/>
              <a:gd name="connsiteX152" fmla="*/ 1685888 w 1896949"/>
              <a:gd name="connsiteY152" fmla="*/ 923131 h 1568450"/>
              <a:gd name="connsiteX153" fmla="*/ 1678747 w 1896949"/>
              <a:gd name="connsiteY153" fmla="*/ 916781 h 1568450"/>
              <a:gd name="connsiteX154" fmla="*/ 1671605 w 1896949"/>
              <a:gd name="connsiteY154" fmla="*/ 911225 h 1568450"/>
              <a:gd name="connsiteX155" fmla="*/ 1660497 w 1896949"/>
              <a:gd name="connsiteY155" fmla="*/ 899319 h 1568450"/>
              <a:gd name="connsiteX156" fmla="*/ 1653356 w 1896949"/>
              <a:gd name="connsiteY156" fmla="*/ 889794 h 1568450"/>
              <a:gd name="connsiteX157" fmla="*/ 1647802 w 1896949"/>
              <a:gd name="connsiteY157" fmla="*/ 878681 h 1568450"/>
              <a:gd name="connsiteX158" fmla="*/ 1640660 w 1896949"/>
              <a:gd name="connsiteY158" fmla="*/ 868363 h 1568450"/>
              <a:gd name="connsiteX159" fmla="*/ 1633519 w 1896949"/>
              <a:gd name="connsiteY159" fmla="*/ 858838 h 1568450"/>
              <a:gd name="connsiteX160" fmla="*/ 1626378 w 1896949"/>
              <a:gd name="connsiteY160" fmla="*/ 852488 h 1568450"/>
              <a:gd name="connsiteX161" fmla="*/ 1617650 w 1896949"/>
              <a:gd name="connsiteY161" fmla="*/ 847725 h 1568450"/>
              <a:gd name="connsiteX162" fmla="*/ 1610509 w 1896949"/>
              <a:gd name="connsiteY162" fmla="*/ 846931 h 1568450"/>
              <a:gd name="connsiteX163" fmla="*/ 1603368 w 1896949"/>
              <a:gd name="connsiteY163" fmla="*/ 847725 h 1568450"/>
              <a:gd name="connsiteX164" fmla="*/ 1596226 w 1896949"/>
              <a:gd name="connsiteY164" fmla="*/ 851694 h 1568450"/>
              <a:gd name="connsiteX165" fmla="*/ 1590672 w 1896949"/>
              <a:gd name="connsiteY165" fmla="*/ 856456 h 1568450"/>
              <a:gd name="connsiteX166" fmla="*/ 1586705 w 1896949"/>
              <a:gd name="connsiteY166" fmla="*/ 862013 h 1568450"/>
              <a:gd name="connsiteX167" fmla="*/ 1584324 w 1896949"/>
              <a:gd name="connsiteY167" fmla="*/ 870744 h 1568450"/>
              <a:gd name="connsiteX168" fmla="*/ 1583531 w 1896949"/>
              <a:gd name="connsiteY168" fmla="*/ 878681 h 1568450"/>
              <a:gd name="connsiteX169" fmla="*/ 1581944 w 1896949"/>
              <a:gd name="connsiteY169" fmla="*/ 888206 h 1568450"/>
              <a:gd name="connsiteX170" fmla="*/ 1581944 w 1896949"/>
              <a:gd name="connsiteY170" fmla="*/ 1207294 h 1568450"/>
              <a:gd name="connsiteX171" fmla="*/ 1581151 w 1896949"/>
              <a:gd name="connsiteY171" fmla="*/ 1207294 h 1568450"/>
              <a:gd name="connsiteX172" fmla="*/ 1581151 w 1896949"/>
              <a:gd name="connsiteY172" fmla="*/ 1568450 h 1568450"/>
              <a:gd name="connsiteX173" fmla="*/ 902739 w 1896949"/>
              <a:gd name="connsiteY173" fmla="*/ 1568450 h 1568450"/>
              <a:gd name="connsiteX174" fmla="*/ 893218 w 1896949"/>
              <a:gd name="connsiteY174" fmla="*/ 1568450 h 1568450"/>
              <a:gd name="connsiteX175" fmla="*/ 885283 w 1896949"/>
              <a:gd name="connsiteY175" fmla="*/ 1566069 h 1568450"/>
              <a:gd name="connsiteX176" fmla="*/ 878142 w 1896949"/>
              <a:gd name="connsiteY176" fmla="*/ 1564481 h 1568450"/>
              <a:gd name="connsiteX177" fmla="*/ 873381 w 1896949"/>
              <a:gd name="connsiteY177" fmla="*/ 1561306 h 1568450"/>
              <a:gd name="connsiteX178" fmla="*/ 868620 w 1896949"/>
              <a:gd name="connsiteY178" fmla="*/ 1557338 h 1568450"/>
              <a:gd name="connsiteX179" fmla="*/ 864653 w 1896949"/>
              <a:gd name="connsiteY179" fmla="*/ 1554163 h 1568450"/>
              <a:gd name="connsiteX180" fmla="*/ 862272 w 1896949"/>
              <a:gd name="connsiteY180" fmla="*/ 1549400 h 1568450"/>
              <a:gd name="connsiteX181" fmla="*/ 861479 w 1896949"/>
              <a:gd name="connsiteY181" fmla="*/ 1544638 h 1568450"/>
              <a:gd name="connsiteX182" fmla="*/ 861479 w 1896949"/>
              <a:gd name="connsiteY182" fmla="*/ 1539875 h 1568450"/>
              <a:gd name="connsiteX183" fmla="*/ 861479 w 1896949"/>
              <a:gd name="connsiteY183" fmla="*/ 1534319 h 1568450"/>
              <a:gd name="connsiteX184" fmla="*/ 863859 w 1896949"/>
              <a:gd name="connsiteY184" fmla="*/ 1529556 h 1568450"/>
              <a:gd name="connsiteX185" fmla="*/ 867033 w 1896949"/>
              <a:gd name="connsiteY185" fmla="*/ 1523206 h 1568450"/>
              <a:gd name="connsiteX186" fmla="*/ 871794 w 1896949"/>
              <a:gd name="connsiteY186" fmla="*/ 1518444 h 1568450"/>
              <a:gd name="connsiteX187" fmla="*/ 878142 w 1896949"/>
              <a:gd name="connsiteY187" fmla="*/ 1512888 h 1568450"/>
              <a:gd name="connsiteX188" fmla="*/ 885283 w 1896949"/>
              <a:gd name="connsiteY188" fmla="*/ 1508125 h 1568450"/>
              <a:gd name="connsiteX189" fmla="*/ 893218 w 1896949"/>
              <a:gd name="connsiteY189" fmla="*/ 1503363 h 1568450"/>
              <a:gd name="connsiteX190" fmla="*/ 902739 w 1896949"/>
              <a:gd name="connsiteY190" fmla="*/ 1497013 h 1568450"/>
              <a:gd name="connsiteX191" fmla="*/ 913054 w 1896949"/>
              <a:gd name="connsiteY191" fmla="*/ 1489869 h 1568450"/>
              <a:gd name="connsiteX192" fmla="*/ 924956 w 1896949"/>
              <a:gd name="connsiteY192" fmla="*/ 1479550 h 1568450"/>
              <a:gd name="connsiteX193" fmla="*/ 931304 w 1896949"/>
              <a:gd name="connsiteY193" fmla="*/ 1472406 h 1568450"/>
              <a:gd name="connsiteX194" fmla="*/ 936858 w 1896949"/>
              <a:gd name="connsiteY194" fmla="*/ 1465263 h 1568450"/>
              <a:gd name="connsiteX195" fmla="*/ 941619 w 1896949"/>
              <a:gd name="connsiteY195" fmla="*/ 1456531 h 1568450"/>
              <a:gd name="connsiteX196" fmla="*/ 946380 w 1896949"/>
              <a:gd name="connsiteY196" fmla="*/ 1447006 h 1568450"/>
              <a:gd name="connsiteX197" fmla="*/ 951140 w 1896949"/>
              <a:gd name="connsiteY197" fmla="*/ 1436688 h 1568450"/>
              <a:gd name="connsiteX198" fmla="*/ 953521 w 1896949"/>
              <a:gd name="connsiteY198" fmla="*/ 1425575 h 1568450"/>
              <a:gd name="connsiteX199" fmla="*/ 955901 w 1896949"/>
              <a:gd name="connsiteY199" fmla="*/ 1414463 h 1568450"/>
              <a:gd name="connsiteX200" fmla="*/ 957488 w 1896949"/>
              <a:gd name="connsiteY200" fmla="*/ 1400969 h 1568450"/>
              <a:gd name="connsiteX201" fmla="*/ 955901 w 1896949"/>
              <a:gd name="connsiteY201" fmla="*/ 1385888 h 1568450"/>
              <a:gd name="connsiteX202" fmla="*/ 953521 w 1896949"/>
              <a:gd name="connsiteY202" fmla="*/ 1371600 h 1568450"/>
              <a:gd name="connsiteX203" fmla="*/ 948760 w 1896949"/>
              <a:gd name="connsiteY203" fmla="*/ 1357313 h 1568450"/>
              <a:gd name="connsiteX204" fmla="*/ 943206 w 1896949"/>
              <a:gd name="connsiteY204" fmla="*/ 1343819 h 1568450"/>
              <a:gd name="connsiteX205" fmla="*/ 934478 w 1896949"/>
              <a:gd name="connsiteY205" fmla="*/ 1331119 h 1568450"/>
              <a:gd name="connsiteX206" fmla="*/ 924956 w 1896949"/>
              <a:gd name="connsiteY206" fmla="*/ 1319213 h 1568450"/>
              <a:gd name="connsiteX207" fmla="*/ 915435 w 1896949"/>
              <a:gd name="connsiteY207" fmla="*/ 1308100 h 1568450"/>
              <a:gd name="connsiteX208" fmla="*/ 903533 w 1896949"/>
              <a:gd name="connsiteY208" fmla="*/ 1297781 h 1568450"/>
              <a:gd name="connsiteX209" fmla="*/ 890837 w 1896949"/>
              <a:gd name="connsiteY209" fmla="*/ 1288256 h 1568450"/>
              <a:gd name="connsiteX210" fmla="*/ 876555 w 1896949"/>
              <a:gd name="connsiteY210" fmla="*/ 1280319 h 1568450"/>
              <a:gd name="connsiteX211" fmla="*/ 861479 w 1896949"/>
              <a:gd name="connsiteY211" fmla="*/ 1273175 h 1568450"/>
              <a:gd name="connsiteX212" fmla="*/ 845610 w 1896949"/>
              <a:gd name="connsiteY212" fmla="*/ 1266031 h 1568450"/>
              <a:gd name="connsiteX213" fmla="*/ 828947 w 1896949"/>
              <a:gd name="connsiteY213" fmla="*/ 1261269 h 1568450"/>
              <a:gd name="connsiteX214" fmla="*/ 811491 w 1896949"/>
              <a:gd name="connsiteY214" fmla="*/ 1257300 h 1568450"/>
              <a:gd name="connsiteX215" fmla="*/ 793241 w 1896949"/>
              <a:gd name="connsiteY215" fmla="*/ 1254919 h 1568450"/>
              <a:gd name="connsiteX216" fmla="*/ 774991 w 1896949"/>
              <a:gd name="connsiteY216" fmla="*/ 1254919 h 1568450"/>
              <a:gd name="connsiteX217" fmla="*/ 756742 w 1896949"/>
              <a:gd name="connsiteY217" fmla="*/ 1254919 h 1568450"/>
              <a:gd name="connsiteX218" fmla="*/ 737699 w 1896949"/>
              <a:gd name="connsiteY218" fmla="*/ 1257300 h 1568450"/>
              <a:gd name="connsiteX219" fmla="*/ 721036 w 1896949"/>
              <a:gd name="connsiteY219" fmla="*/ 1261269 h 1568450"/>
              <a:gd name="connsiteX220" fmla="*/ 703580 w 1896949"/>
              <a:gd name="connsiteY220" fmla="*/ 1266031 h 1568450"/>
              <a:gd name="connsiteX221" fmla="*/ 687710 w 1896949"/>
              <a:gd name="connsiteY221" fmla="*/ 1273175 h 1568450"/>
              <a:gd name="connsiteX222" fmla="*/ 672635 w 1896949"/>
              <a:gd name="connsiteY222" fmla="*/ 1280319 h 1568450"/>
              <a:gd name="connsiteX223" fmla="*/ 659939 w 1896949"/>
              <a:gd name="connsiteY223" fmla="*/ 1288256 h 1568450"/>
              <a:gd name="connsiteX224" fmla="*/ 646450 w 1896949"/>
              <a:gd name="connsiteY224" fmla="*/ 1297781 h 1568450"/>
              <a:gd name="connsiteX225" fmla="*/ 634548 w 1896949"/>
              <a:gd name="connsiteY225" fmla="*/ 1308100 h 1568450"/>
              <a:gd name="connsiteX226" fmla="*/ 624233 w 1896949"/>
              <a:gd name="connsiteY226" fmla="*/ 1319213 h 1568450"/>
              <a:gd name="connsiteX227" fmla="*/ 614712 w 1896949"/>
              <a:gd name="connsiteY227" fmla="*/ 1331119 h 1568450"/>
              <a:gd name="connsiteX228" fmla="*/ 607571 w 1896949"/>
              <a:gd name="connsiteY228" fmla="*/ 1343819 h 1568450"/>
              <a:gd name="connsiteX229" fmla="*/ 601223 w 1896949"/>
              <a:gd name="connsiteY229" fmla="*/ 1357313 h 1568450"/>
              <a:gd name="connsiteX230" fmla="*/ 596462 w 1896949"/>
              <a:gd name="connsiteY230" fmla="*/ 1371600 h 1568450"/>
              <a:gd name="connsiteX231" fmla="*/ 594082 w 1896949"/>
              <a:gd name="connsiteY231" fmla="*/ 1385888 h 1568450"/>
              <a:gd name="connsiteX232" fmla="*/ 593288 w 1896949"/>
              <a:gd name="connsiteY232" fmla="*/ 1400969 h 1568450"/>
              <a:gd name="connsiteX233" fmla="*/ 593288 w 1896949"/>
              <a:gd name="connsiteY233" fmla="*/ 1414463 h 1568450"/>
              <a:gd name="connsiteX234" fmla="*/ 595669 w 1896949"/>
              <a:gd name="connsiteY234" fmla="*/ 1425575 h 1568450"/>
              <a:gd name="connsiteX235" fmla="*/ 598843 w 1896949"/>
              <a:gd name="connsiteY235" fmla="*/ 1436688 h 1568450"/>
              <a:gd name="connsiteX236" fmla="*/ 602810 w 1896949"/>
              <a:gd name="connsiteY236" fmla="*/ 1447006 h 1568450"/>
              <a:gd name="connsiteX237" fmla="*/ 607571 w 1896949"/>
              <a:gd name="connsiteY237" fmla="*/ 1456531 h 1568450"/>
              <a:gd name="connsiteX238" fmla="*/ 613125 w 1896949"/>
              <a:gd name="connsiteY238" fmla="*/ 1465263 h 1568450"/>
              <a:gd name="connsiteX239" fmla="*/ 619473 w 1896949"/>
              <a:gd name="connsiteY239" fmla="*/ 1472406 h 1568450"/>
              <a:gd name="connsiteX240" fmla="*/ 625027 w 1896949"/>
              <a:gd name="connsiteY240" fmla="*/ 1479550 h 1568450"/>
              <a:gd name="connsiteX241" fmla="*/ 636929 w 1896949"/>
              <a:gd name="connsiteY241" fmla="*/ 1489869 h 1568450"/>
              <a:gd name="connsiteX242" fmla="*/ 646450 w 1896949"/>
              <a:gd name="connsiteY242" fmla="*/ 1497013 h 1568450"/>
              <a:gd name="connsiteX243" fmla="*/ 657559 w 1896949"/>
              <a:gd name="connsiteY243" fmla="*/ 1503363 h 1568450"/>
              <a:gd name="connsiteX244" fmla="*/ 664700 w 1896949"/>
              <a:gd name="connsiteY244" fmla="*/ 1508125 h 1568450"/>
              <a:gd name="connsiteX245" fmla="*/ 671841 w 1896949"/>
              <a:gd name="connsiteY245" fmla="*/ 1512888 h 1568450"/>
              <a:gd name="connsiteX246" fmla="*/ 677395 w 1896949"/>
              <a:gd name="connsiteY246" fmla="*/ 1518444 h 1568450"/>
              <a:gd name="connsiteX247" fmla="*/ 682156 w 1896949"/>
              <a:gd name="connsiteY247" fmla="*/ 1523206 h 1568450"/>
              <a:gd name="connsiteX248" fmla="*/ 685330 w 1896949"/>
              <a:gd name="connsiteY248" fmla="*/ 1529556 h 1568450"/>
              <a:gd name="connsiteX249" fmla="*/ 687710 w 1896949"/>
              <a:gd name="connsiteY249" fmla="*/ 1534319 h 1568450"/>
              <a:gd name="connsiteX250" fmla="*/ 689297 w 1896949"/>
              <a:gd name="connsiteY250" fmla="*/ 1539875 h 1568450"/>
              <a:gd name="connsiteX251" fmla="*/ 689297 w 1896949"/>
              <a:gd name="connsiteY251" fmla="*/ 1544638 h 1568450"/>
              <a:gd name="connsiteX252" fmla="*/ 687710 w 1896949"/>
              <a:gd name="connsiteY252" fmla="*/ 1549400 h 1568450"/>
              <a:gd name="connsiteX253" fmla="*/ 685330 w 1896949"/>
              <a:gd name="connsiteY253" fmla="*/ 1554163 h 1568450"/>
              <a:gd name="connsiteX254" fmla="*/ 682156 w 1896949"/>
              <a:gd name="connsiteY254" fmla="*/ 1557338 h 1568450"/>
              <a:gd name="connsiteX255" fmla="*/ 677395 w 1896949"/>
              <a:gd name="connsiteY255" fmla="*/ 1561306 h 1568450"/>
              <a:gd name="connsiteX256" fmla="*/ 671841 w 1896949"/>
              <a:gd name="connsiteY256" fmla="*/ 1564481 h 1568450"/>
              <a:gd name="connsiteX257" fmla="*/ 664700 w 1896949"/>
              <a:gd name="connsiteY257" fmla="*/ 1566069 h 1568450"/>
              <a:gd name="connsiteX258" fmla="*/ 655972 w 1896949"/>
              <a:gd name="connsiteY258" fmla="*/ 1568450 h 1568450"/>
              <a:gd name="connsiteX259" fmla="*/ 648037 w 1896949"/>
              <a:gd name="connsiteY259" fmla="*/ 1568450 h 1568450"/>
              <a:gd name="connsiteX260" fmla="*/ 10886 w 1896949"/>
              <a:gd name="connsiteY260" fmla="*/ 1568450 h 1568450"/>
              <a:gd name="connsiteX261" fmla="*/ 10886 w 1896949"/>
              <a:gd name="connsiteY261" fmla="*/ 1134269 h 1568450"/>
              <a:gd name="connsiteX262" fmla="*/ 9299 w 1896949"/>
              <a:gd name="connsiteY262" fmla="*/ 1134269 h 1568450"/>
              <a:gd name="connsiteX263" fmla="*/ 9299 w 1896949"/>
              <a:gd name="connsiteY263" fmla="*/ 935038 h 1568450"/>
              <a:gd name="connsiteX264" fmla="*/ 9299 w 1896949"/>
              <a:gd name="connsiteY264" fmla="*/ 925513 h 1568450"/>
              <a:gd name="connsiteX265" fmla="*/ 6919 w 1896949"/>
              <a:gd name="connsiteY265" fmla="*/ 915988 h 1568450"/>
              <a:gd name="connsiteX266" fmla="*/ 4538 w 1896949"/>
              <a:gd name="connsiteY266" fmla="*/ 908844 h 1568450"/>
              <a:gd name="connsiteX267" fmla="*/ 1364 w 1896949"/>
              <a:gd name="connsiteY267" fmla="*/ 902494 h 1568450"/>
              <a:gd name="connsiteX268" fmla="*/ 0 w 1896949"/>
              <a:gd name="connsiteY268" fmla="*/ 900902 h 1568450"/>
              <a:gd name="connsiteX269" fmla="*/ 0 w 1896949"/>
              <a:gd name="connsiteY269" fmla="*/ 897731 h 1568450"/>
              <a:gd name="connsiteX270" fmla="*/ 1587 w 1896949"/>
              <a:gd name="connsiteY270" fmla="*/ 888206 h 1568450"/>
              <a:gd name="connsiteX271" fmla="*/ 2380 w 1896949"/>
              <a:gd name="connsiteY271" fmla="*/ 880269 h 1568450"/>
              <a:gd name="connsiteX272" fmla="*/ 4761 w 1896949"/>
              <a:gd name="connsiteY272" fmla="*/ 871538 h 1568450"/>
              <a:gd name="connsiteX273" fmla="*/ 8728 w 1896949"/>
              <a:gd name="connsiteY273" fmla="*/ 865981 h 1568450"/>
              <a:gd name="connsiteX274" fmla="*/ 14282 w 1896949"/>
              <a:gd name="connsiteY274" fmla="*/ 861219 h 1568450"/>
              <a:gd name="connsiteX275" fmla="*/ 21424 w 1896949"/>
              <a:gd name="connsiteY275" fmla="*/ 857250 h 1568450"/>
              <a:gd name="connsiteX276" fmla="*/ 28565 w 1896949"/>
              <a:gd name="connsiteY276" fmla="*/ 856456 h 1568450"/>
              <a:gd name="connsiteX277" fmla="*/ 35706 w 1896949"/>
              <a:gd name="connsiteY277" fmla="*/ 857250 h 1568450"/>
              <a:gd name="connsiteX278" fmla="*/ 44434 w 1896949"/>
              <a:gd name="connsiteY278" fmla="*/ 862013 h 1568450"/>
              <a:gd name="connsiteX279" fmla="*/ 51575 w 1896949"/>
              <a:gd name="connsiteY279" fmla="*/ 868363 h 1568450"/>
              <a:gd name="connsiteX280" fmla="*/ 58716 w 1896949"/>
              <a:gd name="connsiteY280" fmla="*/ 877888 h 1568450"/>
              <a:gd name="connsiteX281" fmla="*/ 65858 w 1896949"/>
              <a:gd name="connsiteY281" fmla="*/ 888206 h 1568450"/>
              <a:gd name="connsiteX282" fmla="*/ 71412 w 1896949"/>
              <a:gd name="connsiteY282" fmla="*/ 899319 h 1568450"/>
              <a:gd name="connsiteX283" fmla="*/ 78553 w 1896949"/>
              <a:gd name="connsiteY283" fmla="*/ 908844 h 1568450"/>
              <a:gd name="connsiteX284" fmla="*/ 89661 w 1896949"/>
              <a:gd name="connsiteY284" fmla="*/ 920750 h 1568450"/>
              <a:gd name="connsiteX285" fmla="*/ 96803 w 1896949"/>
              <a:gd name="connsiteY285" fmla="*/ 926306 h 1568450"/>
              <a:gd name="connsiteX286" fmla="*/ 103944 w 1896949"/>
              <a:gd name="connsiteY286" fmla="*/ 932656 h 1568450"/>
              <a:gd name="connsiteX287" fmla="*/ 112672 w 1896949"/>
              <a:gd name="connsiteY287" fmla="*/ 938213 h 1568450"/>
              <a:gd name="connsiteX288" fmla="*/ 121400 w 1896949"/>
              <a:gd name="connsiteY288" fmla="*/ 942975 h 1568450"/>
              <a:gd name="connsiteX289" fmla="*/ 131715 w 1896949"/>
              <a:gd name="connsiteY289" fmla="*/ 946944 h 1568450"/>
              <a:gd name="connsiteX290" fmla="*/ 142824 w 1896949"/>
              <a:gd name="connsiteY290" fmla="*/ 950119 h 1568450"/>
              <a:gd name="connsiteX291" fmla="*/ 154726 w 1896949"/>
              <a:gd name="connsiteY291" fmla="*/ 952500 h 1568450"/>
              <a:gd name="connsiteX292" fmla="*/ 167421 w 1896949"/>
              <a:gd name="connsiteY292" fmla="*/ 952500 h 1568450"/>
              <a:gd name="connsiteX293" fmla="*/ 183290 w 1896949"/>
              <a:gd name="connsiteY293" fmla="*/ 951706 h 1568450"/>
              <a:gd name="connsiteX294" fmla="*/ 197573 w 1896949"/>
              <a:gd name="connsiteY294" fmla="*/ 949325 h 1568450"/>
              <a:gd name="connsiteX295" fmla="*/ 211855 w 1896949"/>
              <a:gd name="connsiteY295" fmla="*/ 944563 h 1568450"/>
              <a:gd name="connsiteX296" fmla="*/ 224550 w 1896949"/>
              <a:gd name="connsiteY296" fmla="*/ 938213 h 1568450"/>
              <a:gd name="connsiteX297" fmla="*/ 237246 w 1896949"/>
              <a:gd name="connsiteY297" fmla="*/ 931069 h 1568450"/>
              <a:gd name="connsiteX298" fmla="*/ 249148 w 1896949"/>
              <a:gd name="connsiteY298" fmla="*/ 921544 h 1568450"/>
              <a:gd name="connsiteX299" fmla="*/ 261050 w 1896949"/>
              <a:gd name="connsiteY299" fmla="*/ 911225 h 1568450"/>
              <a:gd name="connsiteX300" fmla="*/ 272158 w 1896949"/>
              <a:gd name="connsiteY300" fmla="*/ 899319 h 1568450"/>
              <a:gd name="connsiteX301" fmla="*/ 280093 w 1896949"/>
              <a:gd name="connsiteY301" fmla="*/ 885825 h 1568450"/>
              <a:gd name="connsiteX302" fmla="*/ 289614 w 1896949"/>
              <a:gd name="connsiteY302" fmla="*/ 873125 h 1568450"/>
              <a:gd name="connsiteX303" fmla="*/ 296755 w 1896949"/>
              <a:gd name="connsiteY303" fmla="*/ 857250 h 1568450"/>
              <a:gd name="connsiteX304" fmla="*/ 303103 w 1896949"/>
              <a:gd name="connsiteY304" fmla="*/ 841375 h 1568450"/>
              <a:gd name="connsiteX305" fmla="*/ 307864 w 1896949"/>
              <a:gd name="connsiteY305" fmla="*/ 824706 h 1568450"/>
              <a:gd name="connsiteX306" fmla="*/ 311038 w 1896949"/>
              <a:gd name="connsiteY306" fmla="*/ 808038 h 1568450"/>
              <a:gd name="connsiteX307" fmla="*/ 313418 w 1896949"/>
              <a:gd name="connsiteY307" fmla="*/ 788988 h 1568450"/>
              <a:gd name="connsiteX308" fmla="*/ 315005 w 1896949"/>
              <a:gd name="connsiteY308" fmla="*/ 770731 h 1568450"/>
              <a:gd name="connsiteX309" fmla="*/ 313418 w 1896949"/>
              <a:gd name="connsiteY309" fmla="*/ 751681 h 1568450"/>
              <a:gd name="connsiteX310" fmla="*/ 311038 w 1896949"/>
              <a:gd name="connsiteY310" fmla="*/ 734219 h 1568450"/>
              <a:gd name="connsiteX311" fmla="*/ 307864 w 1896949"/>
              <a:gd name="connsiteY311" fmla="*/ 716756 h 1568450"/>
              <a:gd name="connsiteX312" fmla="*/ 303103 w 1896949"/>
              <a:gd name="connsiteY312" fmla="*/ 700088 h 1568450"/>
              <a:gd name="connsiteX313" fmla="*/ 296755 w 1896949"/>
              <a:gd name="connsiteY313" fmla="*/ 684213 h 1568450"/>
              <a:gd name="connsiteX314" fmla="*/ 289614 w 1896949"/>
              <a:gd name="connsiteY314" fmla="*/ 669131 h 1568450"/>
              <a:gd name="connsiteX315" fmla="*/ 280093 w 1896949"/>
              <a:gd name="connsiteY315" fmla="*/ 654844 h 1568450"/>
              <a:gd name="connsiteX316" fmla="*/ 272158 w 1896949"/>
              <a:gd name="connsiteY316" fmla="*/ 641350 h 1568450"/>
              <a:gd name="connsiteX317" fmla="*/ 261050 w 1896949"/>
              <a:gd name="connsiteY317" fmla="*/ 629444 h 1568450"/>
              <a:gd name="connsiteX318" fmla="*/ 249148 w 1896949"/>
              <a:gd name="connsiteY318" fmla="*/ 619125 h 1568450"/>
              <a:gd name="connsiteX319" fmla="*/ 237246 w 1896949"/>
              <a:gd name="connsiteY319" fmla="*/ 611188 h 1568450"/>
              <a:gd name="connsiteX320" fmla="*/ 224550 w 1896949"/>
              <a:gd name="connsiteY320" fmla="*/ 602456 h 1568450"/>
              <a:gd name="connsiteX321" fmla="*/ 211855 w 1896949"/>
              <a:gd name="connsiteY321" fmla="*/ 596900 h 1568450"/>
              <a:gd name="connsiteX322" fmla="*/ 197573 w 1896949"/>
              <a:gd name="connsiteY322" fmla="*/ 592138 h 1568450"/>
              <a:gd name="connsiteX323" fmla="*/ 183290 w 1896949"/>
              <a:gd name="connsiteY323" fmla="*/ 589756 h 1568450"/>
              <a:gd name="connsiteX324" fmla="*/ 167421 w 1896949"/>
              <a:gd name="connsiteY324" fmla="*/ 588169 h 1568450"/>
              <a:gd name="connsiteX325" fmla="*/ 154726 w 1896949"/>
              <a:gd name="connsiteY325" fmla="*/ 589756 h 1568450"/>
              <a:gd name="connsiteX326" fmla="*/ 142824 w 1896949"/>
              <a:gd name="connsiteY326" fmla="*/ 592138 h 1568450"/>
              <a:gd name="connsiteX327" fmla="*/ 131715 w 1896949"/>
              <a:gd name="connsiteY327" fmla="*/ 594519 h 1568450"/>
              <a:gd name="connsiteX328" fmla="*/ 121400 w 1896949"/>
              <a:gd name="connsiteY328" fmla="*/ 599281 h 1568450"/>
              <a:gd name="connsiteX329" fmla="*/ 112672 w 1896949"/>
              <a:gd name="connsiteY329" fmla="*/ 604044 h 1568450"/>
              <a:gd name="connsiteX330" fmla="*/ 103944 w 1896949"/>
              <a:gd name="connsiteY330" fmla="*/ 608806 h 1568450"/>
              <a:gd name="connsiteX331" fmla="*/ 96803 w 1896949"/>
              <a:gd name="connsiteY331" fmla="*/ 614363 h 1568450"/>
              <a:gd name="connsiteX332" fmla="*/ 89661 w 1896949"/>
              <a:gd name="connsiteY332" fmla="*/ 620713 h 1568450"/>
              <a:gd name="connsiteX333" fmla="*/ 78553 w 1896949"/>
              <a:gd name="connsiteY333" fmla="*/ 631825 h 1568450"/>
              <a:gd name="connsiteX334" fmla="*/ 71412 w 1896949"/>
              <a:gd name="connsiteY334" fmla="*/ 642938 h 1568450"/>
              <a:gd name="connsiteX335" fmla="*/ 65858 w 1896949"/>
              <a:gd name="connsiteY335" fmla="*/ 652463 h 1568450"/>
              <a:gd name="connsiteX336" fmla="*/ 58716 w 1896949"/>
              <a:gd name="connsiteY336" fmla="*/ 664369 h 1568450"/>
              <a:gd name="connsiteX337" fmla="*/ 51575 w 1896949"/>
              <a:gd name="connsiteY337" fmla="*/ 672306 h 1568450"/>
              <a:gd name="connsiteX338" fmla="*/ 44434 w 1896949"/>
              <a:gd name="connsiteY338" fmla="*/ 679450 h 1568450"/>
              <a:gd name="connsiteX339" fmla="*/ 35706 w 1896949"/>
              <a:gd name="connsiteY339" fmla="*/ 683419 h 1568450"/>
              <a:gd name="connsiteX340" fmla="*/ 28565 w 1896949"/>
              <a:gd name="connsiteY340" fmla="*/ 684213 h 1568450"/>
              <a:gd name="connsiteX341" fmla="*/ 21424 w 1896949"/>
              <a:gd name="connsiteY341" fmla="*/ 684213 h 1568450"/>
              <a:gd name="connsiteX342" fmla="*/ 14282 w 1896949"/>
              <a:gd name="connsiteY342" fmla="*/ 681038 h 1568450"/>
              <a:gd name="connsiteX343" fmla="*/ 9299 w 1896949"/>
              <a:gd name="connsiteY343" fmla="*/ 675340 h 1568450"/>
              <a:gd name="connsiteX344" fmla="*/ 9299 w 1896949"/>
              <a:gd name="connsiteY344" fmla="*/ 360363 h 1568450"/>
              <a:gd name="connsiteX345" fmla="*/ 10886 w 1896949"/>
              <a:gd name="connsiteY345" fmla="*/ 360363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</a:cxnLst>
            <a:rect l="l" t="t" r="r" b="b"/>
            <a:pathLst>
              <a:path w="1896949" h="1568450">
                <a:moveTo>
                  <a:pt x="10886" y="0"/>
                </a:moveTo>
                <a:lnTo>
                  <a:pt x="690091" y="0"/>
                </a:lnTo>
                <a:lnTo>
                  <a:pt x="698819" y="794"/>
                </a:lnTo>
                <a:lnTo>
                  <a:pt x="706754" y="2381"/>
                </a:lnTo>
                <a:lnTo>
                  <a:pt x="713895" y="4763"/>
                </a:lnTo>
                <a:lnTo>
                  <a:pt x="720242" y="7144"/>
                </a:lnTo>
                <a:lnTo>
                  <a:pt x="725003" y="10319"/>
                </a:lnTo>
                <a:lnTo>
                  <a:pt x="728177" y="14288"/>
                </a:lnTo>
                <a:lnTo>
                  <a:pt x="730557" y="19050"/>
                </a:lnTo>
                <a:lnTo>
                  <a:pt x="732144" y="23813"/>
                </a:lnTo>
                <a:lnTo>
                  <a:pt x="732144" y="29369"/>
                </a:lnTo>
                <a:lnTo>
                  <a:pt x="730557" y="34131"/>
                </a:lnTo>
                <a:lnTo>
                  <a:pt x="728177" y="39688"/>
                </a:lnTo>
                <a:lnTo>
                  <a:pt x="725003" y="44450"/>
                </a:lnTo>
                <a:lnTo>
                  <a:pt x="720242" y="50800"/>
                </a:lnTo>
                <a:lnTo>
                  <a:pt x="713895" y="55563"/>
                </a:lnTo>
                <a:lnTo>
                  <a:pt x="708341" y="60325"/>
                </a:lnTo>
                <a:lnTo>
                  <a:pt x="699612" y="65088"/>
                </a:lnTo>
                <a:lnTo>
                  <a:pt x="689297" y="70644"/>
                </a:lnTo>
                <a:lnTo>
                  <a:pt x="679776" y="77788"/>
                </a:lnTo>
                <a:lnTo>
                  <a:pt x="667874" y="88900"/>
                </a:lnTo>
                <a:lnTo>
                  <a:pt x="662320" y="96044"/>
                </a:lnTo>
                <a:lnTo>
                  <a:pt x="655972" y="103188"/>
                </a:lnTo>
                <a:lnTo>
                  <a:pt x="650418" y="111125"/>
                </a:lnTo>
                <a:lnTo>
                  <a:pt x="645657" y="120650"/>
                </a:lnTo>
                <a:lnTo>
                  <a:pt x="641690" y="131763"/>
                </a:lnTo>
                <a:lnTo>
                  <a:pt x="638516" y="142081"/>
                </a:lnTo>
                <a:lnTo>
                  <a:pt x="636135" y="153988"/>
                </a:lnTo>
                <a:lnTo>
                  <a:pt x="636135" y="166688"/>
                </a:lnTo>
                <a:lnTo>
                  <a:pt x="636929" y="182563"/>
                </a:lnTo>
                <a:lnTo>
                  <a:pt x="639309" y="196850"/>
                </a:lnTo>
                <a:lnTo>
                  <a:pt x="644070" y="211138"/>
                </a:lnTo>
                <a:lnTo>
                  <a:pt x="650418" y="223838"/>
                </a:lnTo>
                <a:lnTo>
                  <a:pt x="657559" y="237331"/>
                </a:lnTo>
                <a:lnTo>
                  <a:pt x="667080" y="249238"/>
                </a:lnTo>
                <a:lnTo>
                  <a:pt x="677395" y="261144"/>
                </a:lnTo>
                <a:lnTo>
                  <a:pt x="689297" y="269875"/>
                </a:lnTo>
                <a:lnTo>
                  <a:pt x="701993" y="279400"/>
                </a:lnTo>
                <a:lnTo>
                  <a:pt x="715482" y="288131"/>
                </a:lnTo>
                <a:lnTo>
                  <a:pt x="730557" y="296069"/>
                </a:lnTo>
                <a:lnTo>
                  <a:pt x="747220" y="302419"/>
                </a:lnTo>
                <a:lnTo>
                  <a:pt x="763883" y="307181"/>
                </a:lnTo>
                <a:lnTo>
                  <a:pt x="780546" y="310356"/>
                </a:lnTo>
                <a:lnTo>
                  <a:pt x="799589" y="312738"/>
                </a:lnTo>
                <a:lnTo>
                  <a:pt x="817045" y="314325"/>
                </a:lnTo>
                <a:lnTo>
                  <a:pt x="836088" y="312738"/>
                </a:lnTo>
                <a:lnTo>
                  <a:pt x="854338" y="310356"/>
                </a:lnTo>
                <a:lnTo>
                  <a:pt x="871794" y="307181"/>
                </a:lnTo>
                <a:lnTo>
                  <a:pt x="888457" y="302419"/>
                </a:lnTo>
                <a:lnTo>
                  <a:pt x="903533" y="296069"/>
                </a:lnTo>
                <a:lnTo>
                  <a:pt x="919402" y="288131"/>
                </a:lnTo>
                <a:lnTo>
                  <a:pt x="933684" y="279400"/>
                </a:lnTo>
                <a:lnTo>
                  <a:pt x="946380" y="269875"/>
                </a:lnTo>
                <a:lnTo>
                  <a:pt x="958282" y="261144"/>
                </a:lnTo>
                <a:lnTo>
                  <a:pt x="969390" y="249238"/>
                </a:lnTo>
                <a:lnTo>
                  <a:pt x="977325" y="237331"/>
                </a:lnTo>
                <a:lnTo>
                  <a:pt x="986053" y="223838"/>
                </a:lnTo>
                <a:lnTo>
                  <a:pt x="991607" y="211138"/>
                </a:lnTo>
                <a:lnTo>
                  <a:pt x="996368" y="196850"/>
                </a:lnTo>
                <a:lnTo>
                  <a:pt x="998748" y="182563"/>
                </a:lnTo>
                <a:lnTo>
                  <a:pt x="1000335" y="166688"/>
                </a:lnTo>
                <a:lnTo>
                  <a:pt x="998748" y="153988"/>
                </a:lnTo>
                <a:lnTo>
                  <a:pt x="996368" y="142081"/>
                </a:lnTo>
                <a:lnTo>
                  <a:pt x="993987" y="131763"/>
                </a:lnTo>
                <a:lnTo>
                  <a:pt x="989227" y="120650"/>
                </a:lnTo>
                <a:lnTo>
                  <a:pt x="984466" y="111125"/>
                </a:lnTo>
                <a:lnTo>
                  <a:pt x="979705" y="103188"/>
                </a:lnTo>
                <a:lnTo>
                  <a:pt x="974151" y="96044"/>
                </a:lnTo>
                <a:lnTo>
                  <a:pt x="967803" y="88900"/>
                </a:lnTo>
                <a:lnTo>
                  <a:pt x="955901" y="77788"/>
                </a:lnTo>
                <a:lnTo>
                  <a:pt x="945586" y="70644"/>
                </a:lnTo>
                <a:lnTo>
                  <a:pt x="936065" y="65088"/>
                </a:lnTo>
                <a:lnTo>
                  <a:pt x="927336" y="60325"/>
                </a:lnTo>
                <a:lnTo>
                  <a:pt x="920195" y="55563"/>
                </a:lnTo>
                <a:lnTo>
                  <a:pt x="914641" y="50800"/>
                </a:lnTo>
                <a:lnTo>
                  <a:pt x="909880" y="44450"/>
                </a:lnTo>
                <a:lnTo>
                  <a:pt x="905913" y="39688"/>
                </a:lnTo>
                <a:lnTo>
                  <a:pt x="905119" y="34131"/>
                </a:lnTo>
                <a:lnTo>
                  <a:pt x="903533" y="29369"/>
                </a:lnTo>
                <a:lnTo>
                  <a:pt x="903533" y="23813"/>
                </a:lnTo>
                <a:lnTo>
                  <a:pt x="905119" y="19050"/>
                </a:lnTo>
                <a:lnTo>
                  <a:pt x="907500" y="14288"/>
                </a:lnTo>
                <a:lnTo>
                  <a:pt x="910674" y="10319"/>
                </a:lnTo>
                <a:lnTo>
                  <a:pt x="915435" y="7144"/>
                </a:lnTo>
                <a:lnTo>
                  <a:pt x="920195" y="4763"/>
                </a:lnTo>
                <a:lnTo>
                  <a:pt x="927336" y="2381"/>
                </a:lnTo>
                <a:lnTo>
                  <a:pt x="936065" y="794"/>
                </a:lnTo>
                <a:lnTo>
                  <a:pt x="945586" y="0"/>
                </a:lnTo>
                <a:lnTo>
                  <a:pt x="1581151" y="0"/>
                </a:lnTo>
                <a:lnTo>
                  <a:pt x="1581151" y="434181"/>
                </a:lnTo>
                <a:lnTo>
                  <a:pt x="1581944" y="434181"/>
                </a:lnTo>
                <a:lnTo>
                  <a:pt x="1581944" y="633413"/>
                </a:lnTo>
                <a:lnTo>
                  <a:pt x="1583531" y="642938"/>
                </a:lnTo>
                <a:lnTo>
                  <a:pt x="1584324" y="652463"/>
                </a:lnTo>
                <a:lnTo>
                  <a:pt x="1586705" y="659606"/>
                </a:lnTo>
                <a:lnTo>
                  <a:pt x="1590672" y="665163"/>
                </a:lnTo>
                <a:lnTo>
                  <a:pt x="1596226" y="671513"/>
                </a:lnTo>
                <a:lnTo>
                  <a:pt x="1603368" y="674688"/>
                </a:lnTo>
                <a:lnTo>
                  <a:pt x="1610509" y="674688"/>
                </a:lnTo>
                <a:lnTo>
                  <a:pt x="1617650" y="673894"/>
                </a:lnTo>
                <a:lnTo>
                  <a:pt x="1626378" y="669925"/>
                </a:lnTo>
                <a:lnTo>
                  <a:pt x="1633519" y="662781"/>
                </a:lnTo>
                <a:lnTo>
                  <a:pt x="1640660" y="654844"/>
                </a:lnTo>
                <a:lnTo>
                  <a:pt x="1647802" y="642938"/>
                </a:lnTo>
                <a:lnTo>
                  <a:pt x="1653356" y="633413"/>
                </a:lnTo>
                <a:lnTo>
                  <a:pt x="1660497" y="622300"/>
                </a:lnTo>
                <a:lnTo>
                  <a:pt x="1671605" y="611188"/>
                </a:lnTo>
                <a:lnTo>
                  <a:pt x="1678747" y="604838"/>
                </a:lnTo>
                <a:lnTo>
                  <a:pt x="1685888" y="599281"/>
                </a:lnTo>
                <a:lnTo>
                  <a:pt x="1694616" y="594519"/>
                </a:lnTo>
                <a:lnTo>
                  <a:pt x="1703344" y="589756"/>
                </a:lnTo>
                <a:lnTo>
                  <a:pt x="1713659" y="584994"/>
                </a:lnTo>
                <a:lnTo>
                  <a:pt x="1724768" y="582613"/>
                </a:lnTo>
                <a:lnTo>
                  <a:pt x="1736670" y="580231"/>
                </a:lnTo>
                <a:lnTo>
                  <a:pt x="1749365" y="578644"/>
                </a:lnTo>
                <a:lnTo>
                  <a:pt x="1765234" y="580231"/>
                </a:lnTo>
                <a:lnTo>
                  <a:pt x="1779517" y="582613"/>
                </a:lnTo>
                <a:lnTo>
                  <a:pt x="1793799" y="587375"/>
                </a:lnTo>
                <a:lnTo>
                  <a:pt x="1806494" y="592931"/>
                </a:lnTo>
                <a:lnTo>
                  <a:pt x="1819190" y="601663"/>
                </a:lnTo>
                <a:lnTo>
                  <a:pt x="1831092" y="609600"/>
                </a:lnTo>
                <a:lnTo>
                  <a:pt x="1842994" y="619919"/>
                </a:lnTo>
                <a:lnTo>
                  <a:pt x="1854102" y="631825"/>
                </a:lnTo>
                <a:lnTo>
                  <a:pt x="1862037" y="645319"/>
                </a:lnTo>
                <a:lnTo>
                  <a:pt x="1871558" y="659606"/>
                </a:lnTo>
                <a:lnTo>
                  <a:pt x="1878699" y="674688"/>
                </a:lnTo>
                <a:lnTo>
                  <a:pt x="1885047" y="690563"/>
                </a:lnTo>
                <a:lnTo>
                  <a:pt x="1889808" y="707231"/>
                </a:lnTo>
                <a:lnTo>
                  <a:pt x="1892982" y="724694"/>
                </a:lnTo>
                <a:lnTo>
                  <a:pt x="1895362" y="742156"/>
                </a:lnTo>
                <a:lnTo>
                  <a:pt x="1896949" y="761206"/>
                </a:lnTo>
                <a:lnTo>
                  <a:pt x="1895362" y="779463"/>
                </a:lnTo>
                <a:lnTo>
                  <a:pt x="1892982" y="798513"/>
                </a:lnTo>
                <a:lnTo>
                  <a:pt x="1889808" y="815181"/>
                </a:lnTo>
                <a:lnTo>
                  <a:pt x="1885047" y="831850"/>
                </a:lnTo>
                <a:lnTo>
                  <a:pt x="1878699" y="847725"/>
                </a:lnTo>
                <a:lnTo>
                  <a:pt x="1871558" y="863600"/>
                </a:lnTo>
                <a:lnTo>
                  <a:pt x="1862037" y="876300"/>
                </a:lnTo>
                <a:lnTo>
                  <a:pt x="1854102" y="889794"/>
                </a:lnTo>
                <a:lnTo>
                  <a:pt x="1842994" y="901700"/>
                </a:lnTo>
                <a:lnTo>
                  <a:pt x="1831092" y="912019"/>
                </a:lnTo>
                <a:lnTo>
                  <a:pt x="1819190" y="921544"/>
                </a:lnTo>
                <a:lnTo>
                  <a:pt x="1806494" y="928688"/>
                </a:lnTo>
                <a:lnTo>
                  <a:pt x="1793799" y="935038"/>
                </a:lnTo>
                <a:lnTo>
                  <a:pt x="1779517" y="939800"/>
                </a:lnTo>
                <a:lnTo>
                  <a:pt x="1765234" y="942181"/>
                </a:lnTo>
                <a:lnTo>
                  <a:pt x="1749365" y="942975"/>
                </a:lnTo>
                <a:lnTo>
                  <a:pt x="1736670" y="942975"/>
                </a:lnTo>
                <a:lnTo>
                  <a:pt x="1724768" y="940594"/>
                </a:lnTo>
                <a:lnTo>
                  <a:pt x="1713659" y="937419"/>
                </a:lnTo>
                <a:lnTo>
                  <a:pt x="1703344" y="933450"/>
                </a:lnTo>
                <a:lnTo>
                  <a:pt x="1694616" y="928688"/>
                </a:lnTo>
                <a:lnTo>
                  <a:pt x="1685888" y="923131"/>
                </a:lnTo>
                <a:lnTo>
                  <a:pt x="1678747" y="916781"/>
                </a:lnTo>
                <a:lnTo>
                  <a:pt x="1671605" y="911225"/>
                </a:lnTo>
                <a:lnTo>
                  <a:pt x="1660497" y="899319"/>
                </a:lnTo>
                <a:lnTo>
                  <a:pt x="1653356" y="889794"/>
                </a:lnTo>
                <a:lnTo>
                  <a:pt x="1647802" y="878681"/>
                </a:lnTo>
                <a:lnTo>
                  <a:pt x="1640660" y="868363"/>
                </a:lnTo>
                <a:lnTo>
                  <a:pt x="1633519" y="858838"/>
                </a:lnTo>
                <a:lnTo>
                  <a:pt x="1626378" y="852488"/>
                </a:lnTo>
                <a:lnTo>
                  <a:pt x="1617650" y="847725"/>
                </a:lnTo>
                <a:lnTo>
                  <a:pt x="1610509" y="846931"/>
                </a:lnTo>
                <a:lnTo>
                  <a:pt x="1603368" y="847725"/>
                </a:lnTo>
                <a:lnTo>
                  <a:pt x="1596226" y="851694"/>
                </a:lnTo>
                <a:lnTo>
                  <a:pt x="1590672" y="856456"/>
                </a:lnTo>
                <a:lnTo>
                  <a:pt x="1586705" y="862013"/>
                </a:lnTo>
                <a:lnTo>
                  <a:pt x="1584324" y="870744"/>
                </a:lnTo>
                <a:lnTo>
                  <a:pt x="1583531" y="878681"/>
                </a:lnTo>
                <a:lnTo>
                  <a:pt x="1581944" y="888206"/>
                </a:lnTo>
                <a:lnTo>
                  <a:pt x="1581944" y="1207294"/>
                </a:lnTo>
                <a:lnTo>
                  <a:pt x="1581151" y="1207294"/>
                </a:lnTo>
                <a:lnTo>
                  <a:pt x="1581151" y="1568450"/>
                </a:lnTo>
                <a:lnTo>
                  <a:pt x="902739" y="1568450"/>
                </a:lnTo>
                <a:lnTo>
                  <a:pt x="893218" y="1568450"/>
                </a:lnTo>
                <a:lnTo>
                  <a:pt x="885283" y="1566069"/>
                </a:lnTo>
                <a:lnTo>
                  <a:pt x="878142" y="1564481"/>
                </a:lnTo>
                <a:lnTo>
                  <a:pt x="873381" y="1561306"/>
                </a:lnTo>
                <a:lnTo>
                  <a:pt x="868620" y="1557338"/>
                </a:lnTo>
                <a:lnTo>
                  <a:pt x="864653" y="1554163"/>
                </a:lnTo>
                <a:lnTo>
                  <a:pt x="862272" y="1549400"/>
                </a:lnTo>
                <a:lnTo>
                  <a:pt x="861479" y="1544638"/>
                </a:lnTo>
                <a:lnTo>
                  <a:pt x="861479" y="1539875"/>
                </a:lnTo>
                <a:lnTo>
                  <a:pt x="861479" y="1534319"/>
                </a:lnTo>
                <a:lnTo>
                  <a:pt x="863859" y="1529556"/>
                </a:lnTo>
                <a:lnTo>
                  <a:pt x="867033" y="1523206"/>
                </a:lnTo>
                <a:lnTo>
                  <a:pt x="871794" y="1518444"/>
                </a:lnTo>
                <a:lnTo>
                  <a:pt x="878142" y="1512888"/>
                </a:lnTo>
                <a:lnTo>
                  <a:pt x="885283" y="1508125"/>
                </a:lnTo>
                <a:lnTo>
                  <a:pt x="893218" y="1503363"/>
                </a:lnTo>
                <a:lnTo>
                  <a:pt x="902739" y="1497013"/>
                </a:lnTo>
                <a:lnTo>
                  <a:pt x="913054" y="1489869"/>
                </a:lnTo>
                <a:lnTo>
                  <a:pt x="924956" y="1479550"/>
                </a:lnTo>
                <a:lnTo>
                  <a:pt x="931304" y="1472406"/>
                </a:lnTo>
                <a:lnTo>
                  <a:pt x="936858" y="1465263"/>
                </a:lnTo>
                <a:lnTo>
                  <a:pt x="941619" y="1456531"/>
                </a:lnTo>
                <a:lnTo>
                  <a:pt x="946380" y="1447006"/>
                </a:lnTo>
                <a:lnTo>
                  <a:pt x="951140" y="1436688"/>
                </a:lnTo>
                <a:lnTo>
                  <a:pt x="953521" y="1425575"/>
                </a:lnTo>
                <a:lnTo>
                  <a:pt x="955901" y="1414463"/>
                </a:lnTo>
                <a:lnTo>
                  <a:pt x="957488" y="1400969"/>
                </a:lnTo>
                <a:lnTo>
                  <a:pt x="955901" y="1385888"/>
                </a:lnTo>
                <a:lnTo>
                  <a:pt x="953521" y="1371600"/>
                </a:lnTo>
                <a:lnTo>
                  <a:pt x="948760" y="1357313"/>
                </a:lnTo>
                <a:lnTo>
                  <a:pt x="943206" y="1343819"/>
                </a:lnTo>
                <a:lnTo>
                  <a:pt x="934478" y="1331119"/>
                </a:lnTo>
                <a:lnTo>
                  <a:pt x="924956" y="1319213"/>
                </a:lnTo>
                <a:lnTo>
                  <a:pt x="915435" y="1308100"/>
                </a:lnTo>
                <a:lnTo>
                  <a:pt x="903533" y="1297781"/>
                </a:lnTo>
                <a:lnTo>
                  <a:pt x="890837" y="1288256"/>
                </a:lnTo>
                <a:lnTo>
                  <a:pt x="876555" y="1280319"/>
                </a:lnTo>
                <a:lnTo>
                  <a:pt x="861479" y="1273175"/>
                </a:lnTo>
                <a:lnTo>
                  <a:pt x="845610" y="1266031"/>
                </a:lnTo>
                <a:lnTo>
                  <a:pt x="828947" y="1261269"/>
                </a:lnTo>
                <a:lnTo>
                  <a:pt x="811491" y="1257300"/>
                </a:lnTo>
                <a:lnTo>
                  <a:pt x="793241" y="1254919"/>
                </a:lnTo>
                <a:lnTo>
                  <a:pt x="774991" y="1254919"/>
                </a:lnTo>
                <a:lnTo>
                  <a:pt x="756742" y="1254919"/>
                </a:lnTo>
                <a:lnTo>
                  <a:pt x="737699" y="1257300"/>
                </a:lnTo>
                <a:lnTo>
                  <a:pt x="721036" y="1261269"/>
                </a:lnTo>
                <a:lnTo>
                  <a:pt x="703580" y="1266031"/>
                </a:lnTo>
                <a:lnTo>
                  <a:pt x="687710" y="1273175"/>
                </a:lnTo>
                <a:lnTo>
                  <a:pt x="672635" y="1280319"/>
                </a:lnTo>
                <a:lnTo>
                  <a:pt x="659939" y="1288256"/>
                </a:lnTo>
                <a:lnTo>
                  <a:pt x="646450" y="1297781"/>
                </a:lnTo>
                <a:lnTo>
                  <a:pt x="634548" y="1308100"/>
                </a:lnTo>
                <a:lnTo>
                  <a:pt x="624233" y="1319213"/>
                </a:lnTo>
                <a:lnTo>
                  <a:pt x="614712" y="1331119"/>
                </a:lnTo>
                <a:lnTo>
                  <a:pt x="607571" y="1343819"/>
                </a:lnTo>
                <a:lnTo>
                  <a:pt x="601223" y="1357313"/>
                </a:lnTo>
                <a:lnTo>
                  <a:pt x="596462" y="1371600"/>
                </a:lnTo>
                <a:lnTo>
                  <a:pt x="594082" y="1385888"/>
                </a:lnTo>
                <a:lnTo>
                  <a:pt x="593288" y="1400969"/>
                </a:lnTo>
                <a:lnTo>
                  <a:pt x="593288" y="1414463"/>
                </a:lnTo>
                <a:lnTo>
                  <a:pt x="595669" y="1425575"/>
                </a:lnTo>
                <a:lnTo>
                  <a:pt x="598843" y="1436688"/>
                </a:lnTo>
                <a:lnTo>
                  <a:pt x="602810" y="1447006"/>
                </a:lnTo>
                <a:lnTo>
                  <a:pt x="607571" y="1456531"/>
                </a:lnTo>
                <a:lnTo>
                  <a:pt x="613125" y="1465263"/>
                </a:lnTo>
                <a:lnTo>
                  <a:pt x="619473" y="1472406"/>
                </a:lnTo>
                <a:lnTo>
                  <a:pt x="625027" y="1479550"/>
                </a:lnTo>
                <a:lnTo>
                  <a:pt x="636929" y="1489869"/>
                </a:lnTo>
                <a:lnTo>
                  <a:pt x="646450" y="1497013"/>
                </a:lnTo>
                <a:lnTo>
                  <a:pt x="657559" y="1503363"/>
                </a:lnTo>
                <a:lnTo>
                  <a:pt x="664700" y="1508125"/>
                </a:lnTo>
                <a:lnTo>
                  <a:pt x="671841" y="1512888"/>
                </a:lnTo>
                <a:lnTo>
                  <a:pt x="677395" y="1518444"/>
                </a:lnTo>
                <a:lnTo>
                  <a:pt x="682156" y="1523206"/>
                </a:lnTo>
                <a:lnTo>
                  <a:pt x="685330" y="1529556"/>
                </a:lnTo>
                <a:lnTo>
                  <a:pt x="687710" y="1534319"/>
                </a:lnTo>
                <a:lnTo>
                  <a:pt x="689297" y="1539875"/>
                </a:lnTo>
                <a:lnTo>
                  <a:pt x="689297" y="1544638"/>
                </a:lnTo>
                <a:lnTo>
                  <a:pt x="687710" y="1549400"/>
                </a:lnTo>
                <a:lnTo>
                  <a:pt x="685330" y="1554163"/>
                </a:lnTo>
                <a:lnTo>
                  <a:pt x="682156" y="1557338"/>
                </a:lnTo>
                <a:lnTo>
                  <a:pt x="677395" y="1561306"/>
                </a:lnTo>
                <a:lnTo>
                  <a:pt x="671841" y="1564481"/>
                </a:lnTo>
                <a:lnTo>
                  <a:pt x="664700" y="1566069"/>
                </a:lnTo>
                <a:lnTo>
                  <a:pt x="655972" y="1568450"/>
                </a:lnTo>
                <a:lnTo>
                  <a:pt x="648037" y="1568450"/>
                </a:lnTo>
                <a:lnTo>
                  <a:pt x="10886" y="1568450"/>
                </a:lnTo>
                <a:lnTo>
                  <a:pt x="10886" y="1134269"/>
                </a:lnTo>
                <a:lnTo>
                  <a:pt x="9299" y="1134269"/>
                </a:lnTo>
                <a:lnTo>
                  <a:pt x="9299" y="935038"/>
                </a:lnTo>
                <a:lnTo>
                  <a:pt x="9299" y="925513"/>
                </a:lnTo>
                <a:lnTo>
                  <a:pt x="6919" y="915988"/>
                </a:lnTo>
                <a:lnTo>
                  <a:pt x="4538" y="908844"/>
                </a:lnTo>
                <a:lnTo>
                  <a:pt x="1364" y="902494"/>
                </a:lnTo>
                <a:lnTo>
                  <a:pt x="0" y="900902"/>
                </a:lnTo>
                <a:lnTo>
                  <a:pt x="0" y="897731"/>
                </a:lnTo>
                <a:lnTo>
                  <a:pt x="1587" y="888206"/>
                </a:lnTo>
                <a:lnTo>
                  <a:pt x="2380" y="880269"/>
                </a:lnTo>
                <a:lnTo>
                  <a:pt x="4761" y="871538"/>
                </a:lnTo>
                <a:lnTo>
                  <a:pt x="8728" y="865981"/>
                </a:lnTo>
                <a:lnTo>
                  <a:pt x="14282" y="861219"/>
                </a:lnTo>
                <a:lnTo>
                  <a:pt x="21424" y="857250"/>
                </a:lnTo>
                <a:lnTo>
                  <a:pt x="28565" y="856456"/>
                </a:lnTo>
                <a:lnTo>
                  <a:pt x="35706" y="857250"/>
                </a:lnTo>
                <a:lnTo>
                  <a:pt x="44434" y="862013"/>
                </a:lnTo>
                <a:lnTo>
                  <a:pt x="51575" y="868363"/>
                </a:lnTo>
                <a:lnTo>
                  <a:pt x="58716" y="877888"/>
                </a:lnTo>
                <a:lnTo>
                  <a:pt x="65858" y="888206"/>
                </a:lnTo>
                <a:lnTo>
                  <a:pt x="71412" y="899319"/>
                </a:lnTo>
                <a:lnTo>
                  <a:pt x="78553" y="908844"/>
                </a:lnTo>
                <a:lnTo>
                  <a:pt x="89661" y="920750"/>
                </a:lnTo>
                <a:lnTo>
                  <a:pt x="96803" y="926306"/>
                </a:lnTo>
                <a:lnTo>
                  <a:pt x="103944" y="932656"/>
                </a:lnTo>
                <a:lnTo>
                  <a:pt x="112672" y="938213"/>
                </a:lnTo>
                <a:lnTo>
                  <a:pt x="121400" y="942975"/>
                </a:lnTo>
                <a:lnTo>
                  <a:pt x="131715" y="946944"/>
                </a:lnTo>
                <a:lnTo>
                  <a:pt x="142824" y="950119"/>
                </a:lnTo>
                <a:lnTo>
                  <a:pt x="154726" y="952500"/>
                </a:lnTo>
                <a:lnTo>
                  <a:pt x="167421" y="952500"/>
                </a:lnTo>
                <a:lnTo>
                  <a:pt x="183290" y="951706"/>
                </a:lnTo>
                <a:lnTo>
                  <a:pt x="197573" y="949325"/>
                </a:lnTo>
                <a:lnTo>
                  <a:pt x="211855" y="944563"/>
                </a:lnTo>
                <a:lnTo>
                  <a:pt x="224550" y="938213"/>
                </a:lnTo>
                <a:lnTo>
                  <a:pt x="237246" y="931069"/>
                </a:lnTo>
                <a:lnTo>
                  <a:pt x="249148" y="921544"/>
                </a:lnTo>
                <a:lnTo>
                  <a:pt x="261050" y="911225"/>
                </a:lnTo>
                <a:lnTo>
                  <a:pt x="272158" y="899319"/>
                </a:lnTo>
                <a:lnTo>
                  <a:pt x="280093" y="885825"/>
                </a:lnTo>
                <a:lnTo>
                  <a:pt x="289614" y="873125"/>
                </a:lnTo>
                <a:lnTo>
                  <a:pt x="296755" y="857250"/>
                </a:lnTo>
                <a:lnTo>
                  <a:pt x="303103" y="841375"/>
                </a:lnTo>
                <a:lnTo>
                  <a:pt x="307864" y="824706"/>
                </a:lnTo>
                <a:lnTo>
                  <a:pt x="311038" y="808038"/>
                </a:lnTo>
                <a:lnTo>
                  <a:pt x="313418" y="788988"/>
                </a:lnTo>
                <a:lnTo>
                  <a:pt x="315005" y="770731"/>
                </a:lnTo>
                <a:lnTo>
                  <a:pt x="313418" y="751681"/>
                </a:lnTo>
                <a:lnTo>
                  <a:pt x="311038" y="734219"/>
                </a:lnTo>
                <a:lnTo>
                  <a:pt x="307864" y="716756"/>
                </a:lnTo>
                <a:lnTo>
                  <a:pt x="303103" y="700088"/>
                </a:lnTo>
                <a:lnTo>
                  <a:pt x="296755" y="684213"/>
                </a:lnTo>
                <a:lnTo>
                  <a:pt x="289614" y="669131"/>
                </a:lnTo>
                <a:lnTo>
                  <a:pt x="280093" y="654844"/>
                </a:lnTo>
                <a:lnTo>
                  <a:pt x="272158" y="641350"/>
                </a:lnTo>
                <a:lnTo>
                  <a:pt x="261050" y="629444"/>
                </a:lnTo>
                <a:lnTo>
                  <a:pt x="249148" y="619125"/>
                </a:lnTo>
                <a:lnTo>
                  <a:pt x="237246" y="611188"/>
                </a:lnTo>
                <a:lnTo>
                  <a:pt x="224550" y="602456"/>
                </a:lnTo>
                <a:lnTo>
                  <a:pt x="211855" y="596900"/>
                </a:lnTo>
                <a:lnTo>
                  <a:pt x="197573" y="592138"/>
                </a:lnTo>
                <a:lnTo>
                  <a:pt x="183290" y="589756"/>
                </a:lnTo>
                <a:lnTo>
                  <a:pt x="167421" y="588169"/>
                </a:lnTo>
                <a:lnTo>
                  <a:pt x="154726" y="589756"/>
                </a:lnTo>
                <a:lnTo>
                  <a:pt x="142824" y="592138"/>
                </a:lnTo>
                <a:lnTo>
                  <a:pt x="131715" y="594519"/>
                </a:lnTo>
                <a:lnTo>
                  <a:pt x="121400" y="599281"/>
                </a:lnTo>
                <a:lnTo>
                  <a:pt x="112672" y="604044"/>
                </a:lnTo>
                <a:lnTo>
                  <a:pt x="103944" y="608806"/>
                </a:lnTo>
                <a:lnTo>
                  <a:pt x="96803" y="614363"/>
                </a:lnTo>
                <a:lnTo>
                  <a:pt x="89661" y="620713"/>
                </a:lnTo>
                <a:lnTo>
                  <a:pt x="78553" y="631825"/>
                </a:lnTo>
                <a:lnTo>
                  <a:pt x="71412" y="642938"/>
                </a:lnTo>
                <a:lnTo>
                  <a:pt x="65858" y="652463"/>
                </a:lnTo>
                <a:lnTo>
                  <a:pt x="58716" y="664369"/>
                </a:lnTo>
                <a:lnTo>
                  <a:pt x="51575" y="672306"/>
                </a:lnTo>
                <a:lnTo>
                  <a:pt x="44434" y="679450"/>
                </a:lnTo>
                <a:lnTo>
                  <a:pt x="35706" y="683419"/>
                </a:lnTo>
                <a:lnTo>
                  <a:pt x="28565" y="684213"/>
                </a:lnTo>
                <a:lnTo>
                  <a:pt x="21424" y="684213"/>
                </a:lnTo>
                <a:lnTo>
                  <a:pt x="14282" y="681038"/>
                </a:lnTo>
                <a:lnTo>
                  <a:pt x="9299" y="675340"/>
                </a:lnTo>
                <a:lnTo>
                  <a:pt x="9299" y="360363"/>
                </a:lnTo>
                <a:lnTo>
                  <a:pt x="10886" y="360363"/>
                </a:lnTo>
                <a:close/>
              </a:path>
            </a:pathLst>
          </a:custGeom>
          <a:solidFill>
            <a:srgbClr val="C2D0D9"/>
          </a:solidFill>
          <a:ln w="28575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bIns="360000" anchor="ctr"/>
          <a:lstStyle/>
          <a:p>
            <a:pPr algn="ctr" eaLnBrk="1" hangingPunct="1"/>
            <a:endParaRPr lang="en-GB" dirty="0">
              <a:cs typeface="Arial" charset="0"/>
            </a:endParaRPr>
          </a:p>
        </p:txBody>
      </p:sp>
      <p:sp>
        <p:nvSpPr>
          <p:cNvPr id="18" name="Arrow to read model"/>
          <p:cNvSpPr>
            <a:spLocks noChangeAspect="1"/>
          </p:cNvSpPr>
          <p:nvPr/>
        </p:nvSpPr>
        <p:spPr bwMode="auto">
          <a:xfrm rot="19836009" flipH="1">
            <a:off x="9211757" y="2210177"/>
            <a:ext cx="989013" cy="231334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9" name="Your read model"/>
          <p:cNvSpPr txBox="1"/>
          <p:nvPr/>
        </p:nvSpPr>
        <p:spPr>
          <a:xfrm>
            <a:off x="10124769" y="1720709"/>
            <a:ext cx="16290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tic" panose="02000803000000000000" pitchFamily="2" charset="0"/>
              </a:rPr>
              <a:t>Your read model</a:t>
            </a:r>
            <a:endParaRPr lang="es-ES" sz="2800" dirty="0">
              <a:latin typeface="Amatic" panose="02000803000000000000" pitchFamily="2" charset="0"/>
            </a:endParaRPr>
          </a:p>
        </p:txBody>
      </p:sp>
      <p:sp>
        <p:nvSpPr>
          <p:cNvPr id="20" name="Arrot to write model"/>
          <p:cNvSpPr>
            <a:spLocks noChangeAspect="1"/>
          </p:cNvSpPr>
          <p:nvPr/>
        </p:nvSpPr>
        <p:spPr bwMode="auto">
          <a:xfrm rot="1585849">
            <a:off x="2036028" y="2231603"/>
            <a:ext cx="989013" cy="231334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1" name="Your write model"/>
          <p:cNvSpPr txBox="1"/>
          <p:nvPr/>
        </p:nvSpPr>
        <p:spPr>
          <a:xfrm>
            <a:off x="415968" y="1781188"/>
            <a:ext cx="19526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tic" panose="02000803000000000000" pitchFamily="2" charset="0"/>
              </a:rPr>
              <a:t>Your write model</a:t>
            </a:r>
            <a:endParaRPr lang="es-ES" sz="2800" dirty="0">
              <a:latin typeface="Amatic" panose="02000803000000000000" pitchFamily="2" charset="0"/>
            </a:endParaRPr>
          </a:p>
        </p:txBody>
      </p:sp>
      <p:sp>
        <p:nvSpPr>
          <p:cNvPr id="22" name="Subscription mechanism"/>
          <p:cNvSpPr/>
          <p:nvPr/>
        </p:nvSpPr>
        <p:spPr>
          <a:xfrm rot="16200000">
            <a:off x="5891534" y="1414141"/>
            <a:ext cx="704850" cy="4029718"/>
          </a:xfrm>
          <a:prstGeom prst="can">
            <a:avLst/>
          </a:prstGeom>
          <a:solidFill>
            <a:srgbClr val="BBC0C4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3" name="Command"/>
          <p:cNvSpPr/>
          <p:nvPr/>
        </p:nvSpPr>
        <p:spPr>
          <a:xfrm>
            <a:off x="415968" y="4765675"/>
            <a:ext cx="1476699" cy="470118"/>
          </a:xfrm>
          <a:prstGeom prst="round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tic" panose="02000803000000000000" pitchFamily="2" charset="0"/>
              </a:rPr>
              <a:t>Command</a:t>
            </a:r>
            <a:endParaRPr lang="es-ES" dirty="0">
              <a:latin typeface="Amatic" panose="02000803000000000000" pitchFamily="2" charset="0"/>
            </a:endParaRPr>
          </a:p>
        </p:txBody>
      </p:sp>
      <p:sp>
        <p:nvSpPr>
          <p:cNvPr id="25" name="Arrow from command to write model"/>
          <p:cNvSpPr>
            <a:spLocks noEditPoints="1"/>
          </p:cNvSpPr>
          <p:nvPr/>
        </p:nvSpPr>
        <p:spPr bwMode="auto">
          <a:xfrm rot="5400000">
            <a:off x="692472" y="3695698"/>
            <a:ext cx="1446126" cy="693827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Event"/>
          <p:cNvSpPr/>
          <p:nvPr/>
        </p:nvSpPr>
        <p:spPr>
          <a:xfrm>
            <a:off x="5505609" y="3191214"/>
            <a:ext cx="1476699" cy="475570"/>
          </a:xfrm>
          <a:prstGeom prst="round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tic" panose="02000803000000000000" pitchFamily="2" charset="0"/>
              </a:rPr>
              <a:t>Event</a:t>
            </a:r>
            <a:endParaRPr lang="es-ES" dirty="0">
              <a:latin typeface="Amatic" panose="02000803000000000000" pitchFamily="2" charset="0"/>
            </a:endParaRPr>
          </a:p>
        </p:txBody>
      </p:sp>
      <p:sp>
        <p:nvSpPr>
          <p:cNvPr id="27" name="Arrow from write model to event"/>
          <p:cNvSpPr>
            <a:spLocks noChangeAspect="1"/>
          </p:cNvSpPr>
          <p:nvPr/>
        </p:nvSpPr>
        <p:spPr bwMode="auto">
          <a:xfrm rot="21294781">
            <a:off x="3979971" y="3258109"/>
            <a:ext cx="1508391" cy="34177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Arrow from event to read model"/>
          <p:cNvSpPr>
            <a:spLocks noChangeAspect="1"/>
          </p:cNvSpPr>
          <p:nvPr/>
        </p:nvSpPr>
        <p:spPr bwMode="auto">
          <a:xfrm rot="21294781">
            <a:off x="6990899" y="3263995"/>
            <a:ext cx="1508391" cy="34177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Read model"/>
          <p:cNvSpPr/>
          <p:nvPr/>
        </p:nvSpPr>
        <p:spPr>
          <a:xfrm>
            <a:off x="10299333" y="4770438"/>
            <a:ext cx="1476699" cy="470118"/>
          </a:xfrm>
          <a:prstGeom prst="round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Amatic" panose="02000803000000000000" pitchFamily="2" charset="0"/>
              </a:rPr>
              <a:t>Read model</a:t>
            </a:r>
            <a:endParaRPr lang="es-ES" dirty="0">
              <a:latin typeface="Amatic" panose="02000803000000000000" pitchFamily="2" charset="0"/>
            </a:endParaRPr>
          </a:p>
        </p:txBody>
      </p:sp>
      <p:sp>
        <p:nvSpPr>
          <p:cNvPr id="30" name="Arrow to read model result"/>
          <p:cNvSpPr>
            <a:spLocks noEditPoints="1"/>
          </p:cNvSpPr>
          <p:nvPr/>
        </p:nvSpPr>
        <p:spPr bwMode="auto">
          <a:xfrm rot="10800000">
            <a:off x="10429550" y="3390900"/>
            <a:ext cx="684463" cy="1404310"/>
          </a:xfrm>
          <a:custGeom>
            <a:avLst/>
            <a:gdLst>
              <a:gd name="T0" fmla="*/ 38 w 760"/>
              <a:gd name="T1" fmla="*/ 89 h 677"/>
              <a:gd name="T2" fmla="*/ 158 w 760"/>
              <a:gd name="T3" fmla="*/ 77 h 677"/>
              <a:gd name="T4" fmla="*/ 163 w 760"/>
              <a:gd name="T5" fmla="*/ 95 h 677"/>
              <a:gd name="T6" fmla="*/ 165 w 760"/>
              <a:gd name="T7" fmla="*/ 105 h 677"/>
              <a:gd name="T8" fmla="*/ 163 w 760"/>
              <a:gd name="T9" fmla="*/ 154 h 677"/>
              <a:gd name="T10" fmla="*/ 373 w 760"/>
              <a:gd name="T11" fmla="*/ 627 h 677"/>
              <a:gd name="T12" fmla="*/ 220 w 760"/>
              <a:gd name="T13" fmla="*/ 622 h 677"/>
              <a:gd name="T14" fmla="*/ 124 w 760"/>
              <a:gd name="T15" fmla="*/ 320 h 677"/>
              <a:gd name="T16" fmla="*/ 124 w 760"/>
              <a:gd name="T17" fmla="*/ 132 h 677"/>
              <a:gd name="T18" fmla="*/ 752 w 760"/>
              <a:gd name="T19" fmla="*/ 643 h 677"/>
              <a:gd name="T20" fmla="*/ 753 w 760"/>
              <a:gd name="T21" fmla="*/ 645 h 677"/>
              <a:gd name="T22" fmla="*/ 750 w 760"/>
              <a:gd name="T23" fmla="*/ 644 h 677"/>
              <a:gd name="T24" fmla="*/ 737 w 760"/>
              <a:gd name="T25" fmla="*/ 636 h 677"/>
              <a:gd name="T26" fmla="*/ 700 w 760"/>
              <a:gd name="T27" fmla="*/ 632 h 677"/>
              <a:gd name="T28" fmla="*/ 632 w 760"/>
              <a:gd name="T29" fmla="*/ 637 h 677"/>
              <a:gd name="T30" fmla="*/ 586 w 760"/>
              <a:gd name="T31" fmla="*/ 635 h 677"/>
              <a:gd name="T32" fmla="*/ 575 w 760"/>
              <a:gd name="T33" fmla="*/ 634 h 677"/>
              <a:gd name="T34" fmla="*/ 467 w 760"/>
              <a:gd name="T35" fmla="*/ 628 h 677"/>
              <a:gd name="T36" fmla="*/ 430 w 760"/>
              <a:gd name="T37" fmla="*/ 632 h 677"/>
              <a:gd name="T38" fmla="*/ 369 w 760"/>
              <a:gd name="T39" fmla="*/ 633 h 677"/>
              <a:gd name="T40" fmla="*/ 327 w 760"/>
              <a:gd name="T41" fmla="*/ 632 h 677"/>
              <a:gd name="T42" fmla="*/ 276 w 760"/>
              <a:gd name="T43" fmla="*/ 628 h 677"/>
              <a:gd name="T44" fmla="*/ 253 w 760"/>
              <a:gd name="T45" fmla="*/ 625 h 677"/>
              <a:gd name="T46" fmla="*/ 217 w 760"/>
              <a:gd name="T47" fmla="*/ 621 h 677"/>
              <a:gd name="T48" fmla="*/ 173 w 760"/>
              <a:gd name="T49" fmla="*/ 607 h 677"/>
              <a:gd name="T50" fmla="*/ 131 w 760"/>
              <a:gd name="T51" fmla="*/ 479 h 677"/>
              <a:gd name="T52" fmla="*/ 128 w 760"/>
              <a:gd name="T53" fmla="*/ 414 h 677"/>
              <a:gd name="T54" fmla="*/ 125 w 760"/>
              <a:gd name="T55" fmla="*/ 224 h 677"/>
              <a:gd name="T56" fmla="*/ 123 w 760"/>
              <a:gd name="T57" fmla="*/ 102 h 677"/>
              <a:gd name="T58" fmla="*/ 153 w 760"/>
              <a:gd name="T59" fmla="*/ 149 h 677"/>
              <a:gd name="T60" fmla="*/ 165 w 760"/>
              <a:gd name="T61" fmla="*/ 153 h 677"/>
              <a:gd name="T62" fmla="*/ 175 w 760"/>
              <a:gd name="T63" fmla="*/ 142 h 677"/>
              <a:gd name="T64" fmla="*/ 176 w 760"/>
              <a:gd name="T65" fmla="*/ 125 h 677"/>
              <a:gd name="T66" fmla="*/ 172 w 760"/>
              <a:gd name="T67" fmla="*/ 110 h 677"/>
              <a:gd name="T68" fmla="*/ 160 w 760"/>
              <a:gd name="T69" fmla="*/ 105 h 677"/>
              <a:gd name="T70" fmla="*/ 163 w 760"/>
              <a:gd name="T71" fmla="*/ 95 h 677"/>
              <a:gd name="T72" fmla="*/ 161 w 760"/>
              <a:gd name="T73" fmla="*/ 89 h 677"/>
              <a:gd name="T74" fmla="*/ 155 w 760"/>
              <a:gd name="T75" fmla="*/ 68 h 677"/>
              <a:gd name="T76" fmla="*/ 151 w 760"/>
              <a:gd name="T77" fmla="*/ 63 h 677"/>
              <a:gd name="T78" fmla="*/ 138 w 760"/>
              <a:gd name="T79" fmla="*/ 45 h 677"/>
              <a:gd name="T80" fmla="*/ 131 w 760"/>
              <a:gd name="T81" fmla="*/ 32 h 677"/>
              <a:gd name="T82" fmla="*/ 124 w 760"/>
              <a:gd name="T83" fmla="*/ 16 h 677"/>
              <a:gd name="T84" fmla="*/ 121 w 760"/>
              <a:gd name="T85" fmla="*/ 4 h 677"/>
              <a:gd name="T86" fmla="*/ 113 w 760"/>
              <a:gd name="T87" fmla="*/ 19 h 677"/>
              <a:gd name="T88" fmla="*/ 107 w 760"/>
              <a:gd name="T89" fmla="*/ 25 h 677"/>
              <a:gd name="T90" fmla="*/ 77 w 760"/>
              <a:gd name="T91" fmla="*/ 49 h 677"/>
              <a:gd name="T92" fmla="*/ 55 w 760"/>
              <a:gd name="T93" fmla="*/ 72 h 677"/>
              <a:gd name="T94" fmla="*/ 39 w 760"/>
              <a:gd name="T95" fmla="*/ 89 h 677"/>
              <a:gd name="T96" fmla="*/ 14 w 760"/>
              <a:gd name="T97" fmla="*/ 106 h 677"/>
              <a:gd name="T98" fmla="*/ 20 w 760"/>
              <a:gd name="T99" fmla="*/ 148 h 677"/>
              <a:gd name="T100" fmla="*/ 87 w 760"/>
              <a:gd name="T101" fmla="*/ 101 h 677"/>
              <a:gd name="T102" fmla="*/ 96 w 760"/>
              <a:gd name="T103" fmla="*/ 523 h 677"/>
              <a:gd name="T104" fmla="*/ 214 w 760"/>
              <a:gd name="T105" fmla="*/ 661 h 677"/>
              <a:gd name="T106" fmla="*/ 587 w 760"/>
              <a:gd name="T107" fmla="*/ 673 h 677"/>
              <a:gd name="T108" fmla="*/ 747 w 760"/>
              <a:gd name="T109" fmla="*/ 665 h 677"/>
              <a:gd name="T110" fmla="*/ 756 w 760"/>
              <a:gd name="T111" fmla="*/ 658 h 677"/>
              <a:gd name="T112" fmla="*/ 632 w 760"/>
              <a:gd name="T113" fmla="*/ 637 h 677"/>
              <a:gd name="T114" fmla="*/ 753 w 760"/>
              <a:gd name="T115" fmla="*/ 645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60" h="677">
                <a:moveTo>
                  <a:pt x="144" y="39"/>
                </a:moveTo>
                <a:cubicBezTo>
                  <a:pt x="144" y="39"/>
                  <a:pt x="144" y="40"/>
                  <a:pt x="143" y="40"/>
                </a:cubicBezTo>
                <a:cubicBezTo>
                  <a:pt x="143" y="40"/>
                  <a:pt x="143" y="40"/>
                  <a:pt x="143" y="40"/>
                </a:cubicBezTo>
                <a:lnTo>
                  <a:pt x="144" y="39"/>
                </a:lnTo>
                <a:close/>
                <a:moveTo>
                  <a:pt x="153" y="65"/>
                </a:move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4"/>
                  <a:pt x="153" y="65"/>
                </a:cubicBezTo>
                <a:close/>
                <a:moveTo>
                  <a:pt x="38" y="89"/>
                </a:moveTo>
                <a:cubicBezTo>
                  <a:pt x="38" y="89"/>
                  <a:pt x="38" y="89"/>
                  <a:pt x="38" y="89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38" y="89"/>
                </a:moveTo>
                <a:cubicBezTo>
                  <a:pt x="39" y="90"/>
                  <a:pt x="39" y="90"/>
                  <a:pt x="39" y="89"/>
                </a:cubicBezTo>
                <a:cubicBezTo>
                  <a:pt x="38" y="88"/>
                  <a:pt x="38" y="89"/>
                  <a:pt x="38" y="88"/>
                </a:cubicBezTo>
                <a:cubicBezTo>
                  <a:pt x="38" y="89"/>
                  <a:pt x="38" y="89"/>
                  <a:pt x="38" y="89"/>
                </a:cubicBezTo>
                <a:close/>
                <a:moveTo>
                  <a:pt x="159" y="76"/>
                </a:moveTo>
                <a:cubicBezTo>
                  <a:pt x="158" y="77"/>
                  <a:pt x="158" y="77"/>
                  <a:pt x="158" y="77"/>
                </a:cubicBezTo>
                <a:cubicBezTo>
                  <a:pt x="158" y="77"/>
                  <a:pt x="158" y="77"/>
                  <a:pt x="158" y="77"/>
                </a:cubicBezTo>
                <a:lnTo>
                  <a:pt x="159" y="76"/>
                </a:lnTo>
                <a:close/>
                <a:moveTo>
                  <a:pt x="175" y="142"/>
                </a:move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5" y="143"/>
                  <a:pt x="175" y="143"/>
                </a:cubicBezTo>
                <a:lnTo>
                  <a:pt x="175" y="142"/>
                </a:lnTo>
                <a:close/>
                <a:moveTo>
                  <a:pt x="163" y="95"/>
                </a:moveTo>
                <a:cubicBezTo>
                  <a:pt x="163" y="95"/>
                  <a:pt x="163" y="95"/>
                  <a:pt x="163" y="95"/>
                </a:cubicBezTo>
                <a:cubicBezTo>
                  <a:pt x="163" y="94"/>
                  <a:pt x="163" y="93"/>
                  <a:pt x="162" y="93"/>
                </a:cubicBezTo>
                <a:cubicBezTo>
                  <a:pt x="161" y="93"/>
                  <a:pt x="161" y="93"/>
                  <a:pt x="161" y="93"/>
                </a:cubicBezTo>
                <a:lnTo>
                  <a:pt x="163" y="95"/>
                </a:lnTo>
                <a:close/>
                <a:moveTo>
                  <a:pt x="157" y="150"/>
                </a:moveTo>
                <a:cubicBezTo>
                  <a:pt x="157" y="150"/>
                  <a:pt x="157" y="150"/>
                  <a:pt x="157" y="150"/>
                </a:cubicBezTo>
                <a:cubicBezTo>
                  <a:pt x="156" y="151"/>
                  <a:pt x="156" y="150"/>
                  <a:pt x="157" y="150"/>
                </a:cubicBezTo>
                <a:close/>
                <a:moveTo>
                  <a:pt x="165" y="105"/>
                </a:moveTo>
                <a:cubicBezTo>
                  <a:pt x="165" y="105"/>
                  <a:pt x="165" y="105"/>
                  <a:pt x="165" y="105"/>
                </a:cubicBezTo>
                <a:cubicBezTo>
                  <a:pt x="166" y="104"/>
                  <a:pt x="166" y="104"/>
                  <a:pt x="166" y="104"/>
                </a:cubicBezTo>
                <a:lnTo>
                  <a:pt x="165" y="105"/>
                </a:lnTo>
                <a:close/>
                <a:moveTo>
                  <a:pt x="177" y="123"/>
                </a:moveTo>
                <a:cubicBezTo>
                  <a:pt x="177" y="122"/>
                  <a:pt x="177" y="122"/>
                  <a:pt x="176" y="123"/>
                </a:cubicBezTo>
                <a:cubicBezTo>
                  <a:pt x="177" y="123"/>
                  <a:pt x="177" y="123"/>
                  <a:pt x="177" y="123"/>
                </a:cubicBezTo>
                <a:close/>
                <a:moveTo>
                  <a:pt x="163" y="155"/>
                </a:moveTo>
                <a:cubicBezTo>
                  <a:pt x="163" y="155"/>
                  <a:pt x="164" y="155"/>
                  <a:pt x="164" y="154"/>
                </a:cubicBezTo>
                <a:cubicBezTo>
                  <a:pt x="163" y="154"/>
                  <a:pt x="163" y="154"/>
                  <a:pt x="163" y="154"/>
                </a:cubicBezTo>
                <a:cubicBezTo>
                  <a:pt x="163" y="154"/>
                  <a:pt x="163" y="155"/>
                  <a:pt x="163" y="155"/>
                </a:cubicBezTo>
                <a:close/>
                <a:moveTo>
                  <a:pt x="175" y="145"/>
                </a:moveTo>
                <a:cubicBezTo>
                  <a:pt x="175" y="144"/>
                  <a:pt x="175" y="144"/>
                  <a:pt x="175" y="144"/>
                </a:cubicBezTo>
                <a:cubicBezTo>
                  <a:pt x="175" y="144"/>
                  <a:pt x="175" y="145"/>
                  <a:pt x="175" y="145"/>
                </a:cubicBezTo>
                <a:close/>
                <a:moveTo>
                  <a:pt x="130" y="440"/>
                </a:moveTo>
                <a:cubicBezTo>
                  <a:pt x="130" y="439"/>
                  <a:pt x="129" y="439"/>
                  <a:pt x="130" y="440"/>
                </a:cubicBezTo>
                <a:close/>
                <a:moveTo>
                  <a:pt x="373" y="627"/>
                </a:moveTo>
                <a:cubicBezTo>
                  <a:pt x="373" y="627"/>
                  <a:pt x="373" y="627"/>
                  <a:pt x="373" y="627"/>
                </a:cubicBezTo>
                <a:cubicBezTo>
                  <a:pt x="374" y="626"/>
                  <a:pt x="374" y="626"/>
                  <a:pt x="374" y="625"/>
                </a:cubicBezTo>
                <a:lnTo>
                  <a:pt x="373" y="627"/>
                </a:lnTo>
                <a:close/>
                <a:moveTo>
                  <a:pt x="439" y="631"/>
                </a:move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0"/>
                  <a:pt x="439" y="631"/>
                </a:cubicBezTo>
                <a:close/>
                <a:moveTo>
                  <a:pt x="220" y="622"/>
                </a:moveTo>
                <a:cubicBezTo>
                  <a:pt x="221" y="621"/>
                  <a:pt x="221" y="621"/>
                  <a:pt x="222" y="621"/>
                </a:cubicBezTo>
                <a:cubicBezTo>
                  <a:pt x="221" y="621"/>
                  <a:pt x="221" y="621"/>
                  <a:pt x="220" y="622"/>
                </a:cubicBezTo>
                <a:close/>
                <a:moveTo>
                  <a:pt x="123" y="318"/>
                </a:moveTo>
                <a:cubicBezTo>
                  <a:pt x="123" y="319"/>
                  <a:pt x="123" y="319"/>
                  <a:pt x="123" y="319"/>
                </a:cubicBezTo>
                <a:cubicBezTo>
                  <a:pt x="124" y="318"/>
                  <a:pt x="124" y="318"/>
                  <a:pt x="124" y="318"/>
                </a:cubicBezTo>
                <a:lnTo>
                  <a:pt x="123" y="318"/>
                </a:lnTo>
                <a:close/>
                <a:moveTo>
                  <a:pt x="124" y="320"/>
                </a:moveTo>
                <a:cubicBezTo>
                  <a:pt x="124" y="320"/>
                  <a:pt x="124" y="319"/>
                  <a:pt x="123" y="319"/>
                </a:cubicBezTo>
                <a:cubicBezTo>
                  <a:pt x="123" y="320"/>
                  <a:pt x="123" y="322"/>
                  <a:pt x="123" y="323"/>
                </a:cubicBezTo>
                <a:cubicBezTo>
                  <a:pt x="124" y="323"/>
                  <a:pt x="124" y="321"/>
                  <a:pt x="124" y="320"/>
                </a:cubicBezTo>
                <a:close/>
                <a:moveTo>
                  <a:pt x="124" y="320"/>
                </a:moveTo>
                <a:cubicBezTo>
                  <a:pt x="124" y="320"/>
                  <a:pt x="124" y="320"/>
                  <a:pt x="124" y="320"/>
                </a:cubicBezTo>
                <a:cubicBezTo>
                  <a:pt x="124" y="320"/>
                  <a:pt x="124" y="320"/>
                  <a:pt x="124" y="320"/>
                </a:cubicBezTo>
                <a:close/>
                <a:moveTo>
                  <a:pt x="223" y="663"/>
                </a:moveTo>
                <a:cubicBezTo>
                  <a:pt x="222" y="663"/>
                  <a:pt x="222" y="663"/>
                  <a:pt x="222" y="663"/>
                </a:cubicBezTo>
                <a:cubicBezTo>
                  <a:pt x="222" y="663"/>
                  <a:pt x="222" y="663"/>
                  <a:pt x="223" y="663"/>
                </a:cubicBezTo>
                <a:close/>
                <a:moveTo>
                  <a:pt x="123" y="132"/>
                </a:moveTo>
                <a:cubicBezTo>
                  <a:pt x="124" y="132"/>
                  <a:pt x="124" y="132"/>
                  <a:pt x="124" y="132"/>
                </a:cubicBezTo>
                <a:cubicBezTo>
                  <a:pt x="123" y="132"/>
                  <a:pt x="123" y="132"/>
                  <a:pt x="123" y="132"/>
                </a:cubicBezTo>
                <a:close/>
                <a:moveTo>
                  <a:pt x="501" y="631"/>
                </a:moveTo>
                <a:cubicBezTo>
                  <a:pt x="501" y="632"/>
                  <a:pt x="501" y="632"/>
                  <a:pt x="501" y="632"/>
                </a:cubicBezTo>
                <a:cubicBezTo>
                  <a:pt x="501" y="632"/>
                  <a:pt x="501" y="632"/>
                  <a:pt x="501" y="632"/>
                </a:cubicBezTo>
                <a:lnTo>
                  <a:pt x="501" y="631"/>
                </a:lnTo>
                <a:close/>
                <a:moveTo>
                  <a:pt x="752" y="643"/>
                </a:move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2" y="643"/>
                  <a:pt x="752" y="643"/>
                </a:cubicBezTo>
                <a:close/>
                <a:moveTo>
                  <a:pt x="585" y="635"/>
                </a:moveTo>
                <a:cubicBezTo>
                  <a:pt x="585" y="635"/>
                  <a:pt x="586" y="635"/>
                  <a:pt x="586" y="635"/>
                </a:cubicBezTo>
                <a:cubicBezTo>
                  <a:pt x="584" y="634"/>
                  <a:pt x="580" y="634"/>
                  <a:pt x="575" y="634"/>
                </a:cubicBezTo>
                <a:cubicBezTo>
                  <a:pt x="575" y="636"/>
                  <a:pt x="575" y="636"/>
                  <a:pt x="575" y="636"/>
                </a:cubicBezTo>
                <a:lnTo>
                  <a:pt x="585" y="635"/>
                </a:lnTo>
                <a:close/>
                <a:moveTo>
                  <a:pt x="760" y="655"/>
                </a:moveTo>
                <a:cubicBezTo>
                  <a:pt x="760" y="655"/>
                  <a:pt x="755" y="649"/>
                  <a:pt x="753" y="646"/>
                </a:cubicBezTo>
                <a:cubicBezTo>
                  <a:pt x="755" y="647"/>
                  <a:pt x="754" y="646"/>
                  <a:pt x="753" y="645"/>
                </a:cubicBezTo>
                <a:cubicBezTo>
                  <a:pt x="753" y="645"/>
                  <a:pt x="753" y="645"/>
                  <a:pt x="753" y="645"/>
                </a:cubicBezTo>
                <a:cubicBezTo>
                  <a:pt x="752" y="645"/>
                  <a:pt x="752" y="643"/>
                  <a:pt x="751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2"/>
                  <a:pt x="752" y="642"/>
                  <a:pt x="752" y="642"/>
                </a:cubicBezTo>
                <a:cubicBezTo>
                  <a:pt x="752" y="643"/>
                  <a:pt x="752" y="643"/>
                  <a:pt x="752" y="643"/>
                </a:cubicBezTo>
                <a:cubicBezTo>
                  <a:pt x="752" y="644"/>
                  <a:pt x="752" y="644"/>
                  <a:pt x="751" y="644"/>
                </a:cubicBezTo>
                <a:cubicBezTo>
                  <a:pt x="751" y="644"/>
                  <a:pt x="751" y="644"/>
                  <a:pt x="751" y="644"/>
                </a:cubicBezTo>
                <a:cubicBezTo>
                  <a:pt x="751" y="644"/>
                  <a:pt x="750" y="644"/>
                  <a:pt x="750" y="644"/>
                </a:cubicBezTo>
                <a:cubicBezTo>
                  <a:pt x="750" y="642"/>
                  <a:pt x="750" y="642"/>
                  <a:pt x="750" y="642"/>
                </a:cubicBezTo>
                <a:cubicBezTo>
                  <a:pt x="749" y="645"/>
                  <a:pt x="744" y="638"/>
                  <a:pt x="743" y="638"/>
                </a:cubicBezTo>
                <a:cubicBezTo>
                  <a:pt x="742" y="636"/>
                  <a:pt x="741" y="638"/>
                  <a:pt x="739" y="637"/>
                </a:cubicBezTo>
                <a:cubicBezTo>
                  <a:pt x="737" y="637"/>
                  <a:pt x="738" y="635"/>
                  <a:pt x="737" y="634"/>
                </a:cubicBezTo>
                <a:cubicBezTo>
                  <a:pt x="737" y="634"/>
                  <a:pt x="737" y="633"/>
                  <a:pt x="736" y="633"/>
                </a:cubicBezTo>
                <a:cubicBezTo>
                  <a:pt x="736" y="633"/>
                  <a:pt x="736" y="633"/>
                  <a:pt x="736" y="634"/>
                </a:cubicBezTo>
                <a:cubicBezTo>
                  <a:pt x="736" y="634"/>
                  <a:pt x="736" y="634"/>
                  <a:pt x="736" y="634"/>
                </a:cubicBezTo>
                <a:cubicBezTo>
                  <a:pt x="737" y="635"/>
                  <a:pt x="737" y="636"/>
                  <a:pt x="737" y="636"/>
                </a:cubicBezTo>
                <a:cubicBezTo>
                  <a:pt x="737" y="636"/>
                  <a:pt x="737" y="635"/>
                  <a:pt x="736" y="635"/>
                </a:cubicBezTo>
                <a:cubicBezTo>
                  <a:pt x="735" y="635"/>
                  <a:pt x="735" y="635"/>
                  <a:pt x="735" y="635"/>
                </a:cubicBezTo>
                <a:cubicBezTo>
                  <a:pt x="733" y="635"/>
                  <a:pt x="733" y="635"/>
                  <a:pt x="733" y="635"/>
                </a:cubicBezTo>
                <a:cubicBezTo>
                  <a:pt x="729" y="634"/>
                  <a:pt x="729" y="634"/>
                  <a:pt x="729" y="634"/>
                </a:cubicBezTo>
                <a:cubicBezTo>
                  <a:pt x="734" y="633"/>
                  <a:pt x="731" y="633"/>
                  <a:pt x="730" y="632"/>
                </a:cubicBezTo>
                <a:cubicBezTo>
                  <a:pt x="723" y="632"/>
                  <a:pt x="712" y="630"/>
                  <a:pt x="710" y="633"/>
                </a:cubicBezTo>
                <a:cubicBezTo>
                  <a:pt x="700" y="632"/>
                  <a:pt x="700" y="631"/>
                  <a:pt x="696" y="631"/>
                </a:cubicBezTo>
                <a:cubicBezTo>
                  <a:pt x="697" y="631"/>
                  <a:pt x="700" y="632"/>
                  <a:pt x="700" y="632"/>
                </a:cubicBezTo>
                <a:cubicBezTo>
                  <a:pt x="696" y="631"/>
                  <a:pt x="698" y="633"/>
                  <a:pt x="700" y="633"/>
                </a:cubicBezTo>
                <a:cubicBezTo>
                  <a:pt x="694" y="635"/>
                  <a:pt x="669" y="628"/>
                  <a:pt x="668" y="632"/>
                </a:cubicBezTo>
                <a:cubicBezTo>
                  <a:pt x="668" y="631"/>
                  <a:pt x="668" y="631"/>
                  <a:pt x="668" y="631"/>
                </a:cubicBezTo>
                <a:cubicBezTo>
                  <a:pt x="667" y="634"/>
                  <a:pt x="669" y="636"/>
                  <a:pt x="665" y="638"/>
                </a:cubicBezTo>
                <a:cubicBezTo>
                  <a:pt x="662" y="637"/>
                  <a:pt x="662" y="637"/>
                  <a:pt x="662" y="637"/>
                </a:cubicBezTo>
                <a:cubicBezTo>
                  <a:pt x="658" y="638"/>
                  <a:pt x="658" y="638"/>
                  <a:pt x="658" y="638"/>
                </a:cubicBezTo>
                <a:cubicBezTo>
                  <a:pt x="655" y="638"/>
                  <a:pt x="656" y="637"/>
                  <a:pt x="656" y="637"/>
                </a:cubicBezTo>
                <a:cubicBezTo>
                  <a:pt x="650" y="638"/>
                  <a:pt x="640" y="637"/>
                  <a:pt x="632" y="637"/>
                </a:cubicBezTo>
                <a:cubicBezTo>
                  <a:pt x="641" y="644"/>
                  <a:pt x="641" y="644"/>
                  <a:pt x="641" y="644"/>
                </a:cubicBezTo>
                <a:cubicBezTo>
                  <a:pt x="634" y="642"/>
                  <a:pt x="622" y="639"/>
                  <a:pt x="620" y="642"/>
                </a:cubicBezTo>
                <a:cubicBezTo>
                  <a:pt x="616" y="639"/>
                  <a:pt x="616" y="639"/>
                  <a:pt x="616" y="639"/>
                </a:cubicBezTo>
                <a:cubicBezTo>
                  <a:pt x="602" y="635"/>
                  <a:pt x="607" y="642"/>
                  <a:pt x="601" y="641"/>
                </a:cubicBezTo>
                <a:cubicBezTo>
                  <a:pt x="594" y="638"/>
                  <a:pt x="594" y="638"/>
                  <a:pt x="594" y="638"/>
                </a:cubicBezTo>
                <a:cubicBezTo>
                  <a:pt x="601" y="638"/>
                  <a:pt x="601" y="638"/>
                  <a:pt x="601" y="638"/>
                </a:cubicBezTo>
                <a:cubicBezTo>
                  <a:pt x="594" y="637"/>
                  <a:pt x="591" y="636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6" y="635"/>
                  <a:pt x="586" y="635"/>
                  <a:pt x="586" y="635"/>
                </a:cubicBezTo>
                <a:cubicBezTo>
                  <a:pt x="585" y="635"/>
                  <a:pt x="585" y="635"/>
                  <a:pt x="585" y="635"/>
                </a:cubicBezTo>
                <a:cubicBezTo>
                  <a:pt x="585" y="636"/>
                  <a:pt x="581" y="637"/>
                  <a:pt x="576" y="637"/>
                </a:cubicBezTo>
                <a:cubicBezTo>
                  <a:pt x="569" y="637"/>
                  <a:pt x="564" y="639"/>
                  <a:pt x="553" y="637"/>
                </a:cubicBezTo>
                <a:cubicBezTo>
                  <a:pt x="550" y="640"/>
                  <a:pt x="550" y="640"/>
                  <a:pt x="550" y="640"/>
                </a:cubicBezTo>
                <a:cubicBezTo>
                  <a:pt x="542" y="638"/>
                  <a:pt x="542" y="638"/>
                  <a:pt x="542" y="638"/>
                </a:cubicBezTo>
                <a:cubicBezTo>
                  <a:pt x="542" y="636"/>
                  <a:pt x="542" y="636"/>
                  <a:pt x="542" y="636"/>
                </a:cubicBezTo>
                <a:cubicBezTo>
                  <a:pt x="550" y="636"/>
                  <a:pt x="565" y="635"/>
                  <a:pt x="575" y="634"/>
                </a:cubicBezTo>
                <a:cubicBezTo>
                  <a:pt x="576" y="633"/>
                  <a:pt x="576" y="633"/>
                  <a:pt x="576" y="633"/>
                </a:cubicBezTo>
                <a:cubicBezTo>
                  <a:pt x="569" y="634"/>
                  <a:pt x="562" y="635"/>
                  <a:pt x="558" y="635"/>
                </a:cubicBezTo>
                <a:cubicBezTo>
                  <a:pt x="556" y="634"/>
                  <a:pt x="551" y="632"/>
                  <a:pt x="555" y="631"/>
                </a:cubicBezTo>
                <a:cubicBezTo>
                  <a:pt x="551" y="633"/>
                  <a:pt x="551" y="633"/>
                  <a:pt x="551" y="633"/>
                </a:cubicBezTo>
                <a:cubicBezTo>
                  <a:pt x="531" y="634"/>
                  <a:pt x="530" y="634"/>
                  <a:pt x="509" y="632"/>
                </a:cubicBezTo>
                <a:cubicBezTo>
                  <a:pt x="511" y="633"/>
                  <a:pt x="511" y="633"/>
                  <a:pt x="511" y="633"/>
                </a:cubicBezTo>
                <a:cubicBezTo>
                  <a:pt x="507" y="633"/>
                  <a:pt x="502" y="634"/>
                  <a:pt x="501" y="632"/>
                </a:cubicBezTo>
                <a:cubicBezTo>
                  <a:pt x="488" y="632"/>
                  <a:pt x="475" y="631"/>
                  <a:pt x="467" y="628"/>
                </a:cubicBezTo>
                <a:cubicBezTo>
                  <a:pt x="465" y="631"/>
                  <a:pt x="465" y="631"/>
                  <a:pt x="465" y="631"/>
                </a:cubicBezTo>
                <a:cubicBezTo>
                  <a:pt x="462" y="631"/>
                  <a:pt x="458" y="627"/>
                  <a:pt x="457" y="630"/>
                </a:cubicBezTo>
                <a:cubicBezTo>
                  <a:pt x="451" y="631"/>
                  <a:pt x="451" y="631"/>
                  <a:pt x="451" y="631"/>
                </a:cubicBezTo>
                <a:cubicBezTo>
                  <a:pt x="447" y="631"/>
                  <a:pt x="445" y="633"/>
                  <a:pt x="441" y="631"/>
                </a:cubicBezTo>
                <a:cubicBezTo>
                  <a:pt x="441" y="631"/>
                  <a:pt x="441" y="631"/>
                  <a:pt x="441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40" y="631"/>
                  <a:pt x="440" y="631"/>
                  <a:pt x="440" y="631"/>
                </a:cubicBezTo>
                <a:cubicBezTo>
                  <a:pt x="431" y="630"/>
                  <a:pt x="440" y="633"/>
                  <a:pt x="430" y="632"/>
                </a:cubicBezTo>
                <a:cubicBezTo>
                  <a:pt x="427" y="630"/>
                  <a:pt x="427" y="635"/>
                  <a:pt x="422" y="634"/>
                </a:cubicBezTo>
                <a:cubicBezTo>
                  <a:pt x="417" y="631"/>
                  <a:pt x="417" y="631"/>
                  <a:pt x="417" y="631"/>
                </a:cubicBezTo>
                <a:cubicBezTo>
                  <a:pt x="409" y="629"/>
                  <a:pt x="407" y="632"/>
                  <a:pt x="395" y="632"/>
                </a:cubicBezTo>
                <a:cubicBezTo>
                  <a:pt x="389" y="631"/>
                  <a:pt x="387" y="628"/>
                  <a:pt x="390" y="625"/>
                </a:cubicBezTo>
                <a:cubicBezTo>
                  <a:pt x="385" y="628"/>
                  <a:pt x="388" y="627"/>
                  <a:pt x="381" y="629"/>
                </a:cubicBezTo>
                <a:cubicBezTo>
                  <a:pt x="380" y="627"/>
                  <a:pt x="381" y="627"/>
                  <a:pt x="382" y="626"/>
                </a:cubicBezTo>
                <a:cubicBezTo>
                  <a:pt x="376" y="624"/>
                  <a:pt x="378" y="627"/>
                  <a:pt x="373" y="627"/>
                </a:cubicBezTo>
                <a:cubicBezTo>
                  <a:pt x="372" y="629"/>
                  <a:pt x="370" y="633"/>
                  <a:pt x="369" y="633"/>
                </a:cubicBezTo>
                <a:cubicBezTo>
                  <a:pt x="371" y="634"/>
                  <a:pt x="371" y="634"/>
                  <a:pt x="371" y="634"/>
                </a:cubicBezTo>
                <a:cubicBezTo>
                  <a:pt x="365" y="635"/>
                  <a:pt x="360" y="636"/>
                  <a:pt x="354" y="635"/>
                </a:cubicBezTo>
                <a:cubicBezTo>
                  <a:pt x="354" y="633"/>
                  <a:pt x="354" y="633"/>
                  <a:pt x="354" y="633"/>
                </a:cubicBezTo>
                <a:cubicBezTo>
                  <a:pt x="348" y="634"/>
                  <a:pt x="348" y="634"/>
                  <a:pt x="348" y="634"/>
                </a:cubicBezTo>
                <a:cubicBezTo>
                  <a:pt x="348" y="632"/>
                  <a:pt x="348" y="632"/>
                  <a:pt x="348" y="632"/>
                </a:cubicBezTo>
                <a:cubicBezTo>
                  <a:pt x="339" y="632"/>
                  <a:pt x="339" y="632"/>
                  <a:pt x="339" y="632"/>
                </a:cubicBezTo>
                <a:cubicBezTo>
                  <a:pt x="340" y="633"/>
                  <a:pt x="340" y="633"/>
                  <a:pt x="340" y="633"/>
                </a:cubicBezTo>
                <a:cubicBezTo>
                  <a:pt x="338" y="633"/>
                  <a:pt x="331" y="633"/>
                  <a:pt x="327" y="632"/>
                </a:cubicBezTo>
                <a:cubicBezTo>
                  <a:pt x="327" y="631"/>
                  <a:pt x="327" y="631"/>
                  <a:pt x="327" y="631"/>
                </a:cubicBezTo>
                <a:cubicBezTo>
                  <a:pt x="316" y="628"/>
                  <a:pt x="307" y="631"/>
                  <a:pt x="294" y="631"/>
                </a:cubicBezTo>
                <a:cubicBezTo>
                  <a:pt x="296" y="629"/>
                  <a:pt x="296" y="629"/>
                  <a:pt x="296" y="629"/>
                </a:cubicBezTo>
                <a:cubicBezTo>
                  <a:pt x="292" y="627"/>
                  <a:pt x="295" y="632"/>
                  <a:pt x="289" y="630"/>
                </a:cubicBezTo>
                <a:cubicBezTo>
                  <a:pt x="289" y="628"/>
                  <a:pt x="289" y="628"/>
                  <a:pt x="289" y="628"/>
                </a:cubicBezTo>
                <a:cubicBezTo>
                  <a:pt x="284" y="631"/>
                  <a:pt x="283" y="627"/>
                  <a:pt x="280" y="626"/>
                </a:cubicBezTo>
                <a:cubicBezTo>
                  <a:pt x="282" y="629"/>
                  <a:pt x="282" y="629"/>
                  <a:pt x="282" y="629"/>
                </a:cubicBezTo>
                <a:cubicBezTo>
                  <a:pt x="276" y="628"/>
                  <a:pt x="276" y="628"/>
                  <a:pt x="276" y="628"/>
                </a:cubicBezTo>
                <a:cubicBezTo>
                  <a:pt x="269" y="626"/>
                  <a:pt x="272" y="624"/>
                  <a:pt x="273" y="622"/>
                </a:cubicBezTo>
                <a:cubicBezTo>
                  <a:pt x="268" y="624"/>
                  <a:pt x="268" y="624"/>
                  <a:pt x="268" y="624"/>
                </a:cubicBezTo>
                <a:cubicBezTo>
                  <a:pt x="268" y="621"/>
                  <a:pt x="268" y="621"/>
                  <a:pt x="268" y="621"/>
                </a:cubicBezTo>
                <a:cubicBezTo>
                  <a:pt x="264" y="624"/>
                  <a:pt x="264" y="621"/>
                  <a:pt x="259" y="622"/>
                </a:cubicBezTo>
                <a:cubicBezTo>
                  <a:pt x="258" y="621"/>
                  <a:pt x="260" y="620"/>
                  <a:pt x="258" y="620"/>
                </a:cubicBezTo>
                <a:cubicBezTo>
                  <a:pt x="248" y="622"/>
                  <a:pt x="248" y="622"/>
                  <a:pt x="248" y="622"/>
                </a:cubicBezTo>
                <a:cubicBezTo>
                  <a:pt x="254" y="621"/>
                  <a:pt x="254" y="621"/>
                  <a:pt x="254" y="621"/>
                </a:cubicBezTo>
                <a:cubicBezTo>
                  <a:pt x="253" y="625"/>
                  <a:pt x="253" y="625"/>
                  <a:pt x="253" y="625"/>
                </a:cubicBezTo>
                <a:cubicBezTo>
                  <a:pt x="247" y="628"/>
                  <a:pt x="245" y="624"/>
                  <a:pt x="241" y="625"/>
                </a:cubicBezTo>
                <a:cubicBezTo>
                  <a:pt x="244" y="624"/>
                  <a:pt x="244" y="624"/>
                  <a:pt x="244" y="624"/>
                </a:cubicBezTo>
                <a:cubicBezTo>
                  <a:pt x="237" y="624"/>
                  <a:pt x="237" y="622"/>
                  <a:pt x="233" y="621"/>
                </a:cubicBezTo>
                <a:cubicBezTo>
                  <a:pt x="234" y="622"/>
                  <a:pt x="236" y="623"/>
                  <a:pt x="233" y="623"/>
                </a:cubicBezTo>
                <a:cubicBezTo>
                  <a:pt x="231" y="623"/>
                  <a:pt x="232" y="622"/>
                  <a:pt x="230" y="621"/>
                </a:cubicBezTo>
                <a:cubicBezTo>
                  <a:pt x="229" y="624"/>
                  <a:pt x="224" y="624"/>
                  <a:pt x="220" y="622"/>
                </a:cubicBezTo>
                <a:cubicBezTo>
                  <a:pt x="220" y="622"/>
                  <a:pt x="220" y="622"/>
                  <a:pt x="220" y="622"/>
                </a:cubicBezTo>
                <a:cubicBezTo>
                  <a:pt x="219" y="622"/>
                  <a:pt x="219" y="622"/>
                  <a:pt x="217" y="621"/>
                </a:cubicBezTo>
                <a:cubicBezTo>
                  <a:pt x="218" y="619"/>
                  <a:pt x="218" y="619"/>
                  <a:pt x="218" y="619"/>
                </a:cubicBezTo>
                <a:cubicBezTo>
                  <a:pt x="214" y="621"/>
                  <a:pt x="214" y="621"/>
                  <a:pt x="214" y="621"/>
                </a:cubicBezTo>
                <a:cubicBezTo>
                  <a:pt x="212" y="620"/>
                  <a:pt x="208" y="621"/>
                  <a:pt x="209" y="619"/>
                </a:cubicBezTo>
                <a:cubicBezTo>
                  <a:pt x="210" y="619"/>
                  <a:pt x="210" y="619"/>
                  <a:pt x="210" y="619"/>
                </a:cubicBezTo>
                <a:cubicBezTo>
                  <a:pt x="204" y="618"/>
                  <a:pt x="198" y="616"/>
                  <a:pt x="192" y="615"/>
                </a:cubicBezTo>
                <a:cubicBezTo>
                  <a:pt x="192" y="612"/>
                  <a:pt x="192" y="612"/>
                  <a:pt x="192" y="612"/>
                </a:cubicBezTo>
                <a:cubicBezTo>
                  <a:pt x="189" y="615"/>
                  <a:pt x="183" y="609"/>
                  <a:pt x="182" y="613"/>
                </a:cubicBezTo>
                <a:cubicBezTo>
                  <a:pt x="180" y="610"/>
                  <a:pt x="169" y="611"/>
                  <a:pt x="173" y="607"/>
                </a:cubicBezTo>
                <a:cubicBezTo>
                  <a:pt x="168" y="605"/>
                  <a:pt x="164" y="604"/>
                  <a:pt x="160" y="603"/>
                </a:cubicBezTo>
                <a:cubicBezTo>
                  <a:pt x="159" y="603"/>
                  <a:pt x="157" y="602"/>
                  <a:pt x="156" y="602"/>
                </a:cubicBezTo>
                <a:cubicBezTo>
                  <a:pt x="156" y="601"/>
                  <a:pt x="155" y="601"/>
                  <a:pt x="154" y="598"/>
                </a:cubicBezTo>
                <a:cubicBezTo>
                  <a:pt x="155" y="596"/>
                  <a:pt x="154" y="592"/>
                  <a:pt x="153" y="588"/>
                </a:cubicBezTo>
                <a:cubicBezTo>
                  <a:pt x="151" y="583"/>
                  <a:pt x="150" y="578"/>
                  <a:pt x="149" y="573"/>
                </a:cubicBezTo>
                <a:cubicBezTo>
                  <a:pt x="143" y="556"/>
                  <a:pt x="140" y="544"/>
                  <a:pt x="136" y="525"/>
                </a:cubicBezTo>
                <a:cubicBezTo>
                  <a:pt x="140" y="512"/>
                  <a:pt x="131" y="495"/>
                  <a:pt x="133" y="482"/>
                </a:cubicBezTo>
                <a:cubicBezTo>
                  <a:pt x="131" y="479"/>
                  <a:pt x="131" y="479"/>
                  <a:pt x="131" y="479"/>
                </a:cubicBezTo>
                <a:cubicBezTo>
                  <a:pt x="133" y="470"/>
                  <a:pt x="128" y="457"/>
                  <a:pt x="131" y="445"/>
                </a:cubicBezTo>
                <a:cubicBezTo>
                  <a:pt x="130" y="442"/>
                  <a:pt x="130" y="440"/>
                  <a:pt x="130" y="440"/>
                </a:cubicBezTo>
                <a:cubicBezTo>
                  <a:pt x="129" y="440"/>
                  <a:pt x="129" y="441"/>
                  <a:pt x="128" y="442"/>
                </a:cubicBezTo>
                <a:cubicBezTo>
                  <a:pt x="129" y="438"/>
                  <a:pt x="127" y="431"/>
                  <a:pt x="130" y="431"/>
                </a:cubicBezTo>
                <a:cubicBezTo>
                  <a:pt x="130" y="432"/>
                  <a:pt x="130" y="432"/>
                  <a:pt x="130" y="432"/>
                </a:cubicBezTo>
                <a:cubicBezTo>
                  <a:pt x="133" y="433"/>
                  <a:pt x="128" y="422"/>
                  <a:pt x="130" y="418"/>
                </a:cubicBezTo>
                <a:cubicBezTo>
                  <a:pt x="128" y="420"/>
                  <a:pt x="128" y="420"/>
                  <a:pt x="128" y="420"/>
                </a:cubicBezTo>
                <a:cubicBezTo>
                  <a:pt x="128" y="414"/>
                  <a:pt x="128" y="414"/>
                  <a:pt x="128" y="414"/>
                </a:cubicBezTo>
                <a:cubicBezTo>
                  <a:pt x="129" y="415"/>
                  <a:pt x="129" y="415"/>
                  <a:pt x="129" y="415"/>
                </a:cubicBezTo>
                <a:cubicBezTo>
                  <a:pt x="121" y="387"/>
                  <a:pt x="130" y="374"/>
                  <a:pt x="124" y="347"/>
                </a:cubicBezTo>
                <a:cubicBezTo>
                  <a:pt x="127" y="351"/>
                  <a:pt x="122" y="342"/>
                  <a:pt x="125" y="342"/>
                </a:cubicBezTo>
                <a:cubicBezTo>
                  <a:pt x="130" y="335"/>
                  <a:pt x="124" y="329"/>
                  <a:pt x="123" y="323"/>
                </a:cubicBezTo>
                <a:cubicBezTo>
                  <a:pt x="123" y="323"/>
                  <a:pt x="123" y="323"/>
                  <a:pt x="122" y="323"/>
                </a:cubicBezTo>
                <a:cubicBezTo>
                  <a:pt x="123" y="313"/>
                  <a:pt x="123" y="313"/>
                  <a:pt x="123" y="313"/>
                </a:cubicBezTo>
                <a:cubicBezTo>
                  <a:pt x="127" y="319"/>
                  <a:pt x="119" y="306"/>
                  <a:pt x="123" y="312"/>
                </a:cubicBezTo>
                <a:cubicBezTo>
                  <a:pt x="126" y="286"/>
                  <a:pt x="123" y="253"/>
                  <a:pt x="125" y="224"/>
                </a:cubicBezTo>
                <a:cubicBezTo>
                  <a:pt x="124" y="225"/>
                  <a:pt x="124" y="225"/>
                  <a:pt x="124" y="225"/>
                </a:cubicBezTo>
                <a:cubicBezTo>
                  <a:pt x="124" y="218"/>
                  <a:pt x="123" y="209"/>
                  <a:pt x="124" y="203"/>
                </a:cubicBezTo>
                <a:cubicBezTo>
                  <a:pt x="126" y="197"/>
                  <a:pt x="122" y="190"/>
                  <a:pt x="122" y="188"/>
                </a:cubicBezTo>
                <a:cubicBezTo>
                  <a:pt x="120" y="182"/>
                  <a:pt x="124" y="177"/>
                  <a:pt x="124" y="179"/>
                </a:cubicBezTo>
                <a:cubicBezTo>
                  <a:pt x="123" y="173"/>
                  <a:pt x="119" y="166"/>
                  <a:pt x="121" y="157"/>
                </a:cubicBezTo>
                <a:cubicBezTo>
                  <a:pt x="125" y="154"/>
                  <a:pt x="118" y="132"/>
                  <a:pt x="123" y="132"/>
                </a:cubicBezTo>
                <a:cubicBezTo>
                  <a:pt x="122" y="132"/>
                  <a:pt x="122" y="132"/>
                  <a:pt x="122" y="132"/>
                </a:cubicBezTo>
                <a:cubicBezTo>
                  <a:pt x="125" y="122"/>
                  <a:pt x="122" y="112"/>
                  <a:pt x="123" y="102"/>
                </a:cubicBezTo>
                <a:cubicBezTo>
                  <a:pt x="126" y="105"/>
                  <a:pt x="129" y="109"/>
                  <a:pt x="130" y="114"/>
                </a:cubicBezTo>
                <a:cubicBezTo>
                  <a:pt x="128" y="117"/>
                  <a:pt x="139" y="131"/>
                  <a:pt x="141" y="131"/>
                </a:cubicBezTo>
                <a:cubicBezTo>
                  <a:pt x="143" y="128"/>
                  <a:pt x="143" y="128"/>
                  <a:pt x="143" y="128"/>
                </a:cubicBezTo>
                <a:cubicBezTo>
                  <a:pt x="147" y="133"/>
                  <a:pt x="146" y="137"/>
                  <a:pt x="151" y="140"/>
                </a:cubicBezTo>
                <a:cubicBezTo>
                  <a:pt x="150" y="140"/>
                  <a:pt x="150" y="140"/>
                  <a:pt x="150" y="140"/>
                </a:cubicBezTo>
                <a:cubicBezTo>
                  <a:pt x="150" y="140"/>
                  <a:pt x="151" y="141"/>
                  <a:pt x="151" y="141"/>
                </a:cubicBezTo>
                <a:cubicBezTo>
                  <a:pt x="152" y="141"/>
                  <a:pt x="156" y="140"/>
                  <a:pt x="154" y="149"/>
                </a:cubicBezTo>
                <a:cubicBezTo>
                  <a:pt x="153" y="149"/>
                  <a:pt x="153" y="149"/>
                  <a:pt x="153" y="149"/>
                </a:cubicBezTo>
                <a:cubicBezTo>
                  <a:pt x="153" y="150"/>
                  <a:pt x="154" y="149"/>
                  <a:pt x="154" y="150"/>
                </a:cubicBezTo>
                <a:cubicBezTo>
                  <a:pt x="154" y="148"/>
                  <a:pt x="154" y="148"/>
                  <a:pt x="154" y="148"/>
                </a:cubicBezTo>
                <a:cubicBezTo>
                  <a:pt x="156" y="148"/>
                  <a:pt x="157" y="148"/>
                  <a:pt x="158" y="149"/>
                </a:cubicBezTo>
                <a:cubicBezTo>
                  <a:pt x="158" y="149"/>
                  <a:pt x="157" y="150"/>
                  <a:pt x="157" y="150"/>
                </a:cubicBezTo>
                <a:cubicBezTo>
                  <a:pt x="159" y="152"/>
                  <a:pt x="159" y="152"/>
                  <a:pt x="159" y="152"/>
                </a:cubicBezTo>
                <a:cubicBezTo>
                  <a:pt x="158" y="154"/>
                  <a:pt x="158" y="154"/>
                  <a:pt x="158" y="154"/>
                </a:cubicBezTo>
                <a:cubicBezTo>
                  <a:pt x="159" y="154"/>
                  <a:pt x="163" y="151"/>
                  <a:pt x="162" y="154"/>
                </a:cubicBezTo>
                <a:cubicBezTo>
                  <a:pt x="164" y="152"/>
                  <a:pt x="164" y="154"/>
                  <a:pt x="165" y="153"/>
                </a:cubicBezTo>
                <a:cubicBezTo>
                  <a:pt x="165" y="153"/>
                  <a:pt x="164" y="154"/>
                  <a:pt x="164" y="154"/>
                </a:cubicBezTo>
                <a:cubicBezTo>
                  <a:pt x="165" y="155"/>
                  <a:pt x="167" y="157"/>
                  <a:pt x="169" y="156"/>
                </a:cubicBezTo>
                <a:cubicBezTo>
                  <a:pt x="169" y="156"/>
                  <a:pt x="171" y="148"/>
                  <a:pt x="173" y="146"/>
                </a:cubicBezTo>
                <a:cubicBezTo>
                  <a:pt x="174" y="147"/>
                  <a:pt x="174" y="146"/>
                  <a:pt x="175" y="145"/>
                </a:cubicBezTo>
                <a:cubicBezTo>
                  <a:pt x="174" y="145"/>
                  <a:pt x="174" y="145"/>
                  <a:pt x="174" y="145"/>
                </a:cubicBezTo>
                <a:cubicBezTo>
                  <a:pt x="174" y="144"/>
                  <a:pt x="175" y="143"/>
                  <a:pt x="176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2"/>
                  <a:pt x="175" y="142"/>
                </a:cubicBezTo>
                <a:cubicBezTo>
                  <a:pt x="175" y="142"/>
                  <a:pt x="175" y="143"/>
                  <a:pt x="175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3"/>
                  <a:pt x="174" y="143"/>
                  <a:pt x="174" y="143"/>
                </a:cubicBezTo>
                <a:cubicBezTo>
                  <a:pt x="174" y="142"/>
                  <a:pt x="174" y="142"/>
                  <a:pt x="174" y="141"/>
                </a:cubicBezTo>
                <a:cubicBezTo>
                  <a:pt x="175" y="140"/>
                  <a:pt x="175" y="140"/>
                  <a:pt x="175" y="140"/>
                </a:cubicBezTo>
                <a:cubicBezTo>
                  <a:pt x="172" y="141"/>
                  <a:pt x="176" y="133"/>
                  <a:pt x="175" y="132"/>
                </a:cubicBezTo>
                <a:cubicBezTo>
                  <a:pt x="176" y="130"/>
                  <a:pt x="174" y="131"/>
                  <a:pt x="174" y="129"/>
                </a:cubicBezTo>
                <a:cubicBezTo>
                  <a:pt x="173" y="127"/>
                  <a:pt x="175" y="127"/>
                  <a:pt x="176" y="125"/>
                </a:cubicBezTo>
                <a:cubicBezTo>
                  <a:pt x="176" y="123"/>
                  <a:pt x="174" y="126"/>
                  <a:pt x="174" y="126"/>
                </a:cubicBezTo>
                <a:cubicBezTo>
                  <a:pt x="175" y="123"/>
                  <a:pt x="175" y="123"/>
                  <a:pt x="175" y="123"/>
                </a:cubicBezTo>
                <a:cubicBezTo>
                  <a:pt x="176" y="124"/>
                  <a:pt x="176" y="123"/>
                  <a:pt x="176" y="123"/>
                </a:cubicBezTo>
                <a:cubicBezTo>
                  <a:pt x="176" y="121"/>
                  <a:pt x="177" y="117"/>
                  <a:pt x="174" y="119"/>
                </a:cubicBezTo>
                <a:cubicBezTo>
                  <a:pt x="174" y="116"/>
                  <a:pt x="175" y="116"/>
                  <a:pt x="175" y="115"/>
                </a:cubicBezTo>
                <a:cubicBezTo>
                  <a:pt x="175" y="115"/>
                  <a:pt x="175" y="116"/>
                  <a:pt x="174" y="116"/>
                </a:cubicBezTo>
                <a:cubicBezTo>
                  <a:pt x="175" y="115"/>
                  <a:pt x="174" y="116"/>
                  <a:pt x="173" y="117"/>
                </a:cubicBezTo>
                <a:cubicBezTo>
                  <a:pt x="172" y="116"/>
                  <a:pt x="175" y="108"/>
                  <a:pt x="172" y="110"/>
                </a:cubicBezTo>
                <a:cubicBezTo>
                  <a:pt x="172" y="109"/>
                  <a:pt x="172" y="109"/>
                  <a:pt x="172" y="109"/>
                </a:cubicBezTo>
                <a:cubicBezTo>
                  <a:pt x="170" y="111"/>
                  <a:pt x="168" y="112"/>
                  <a:pt x="166" y="112"/>
                </a:cubicBezTo>
                <a:cubicBezTo>
                  <a:pt x="167" y="111"/>
                  <a:pt x="167" y="111"/>
                  <a:pt x="167" y="111"/>
                </a:cubicBezTo>
                <a:cubicBezTo>
                  <a:pt x="166" y="111"/>
                  <a:pt x="166" y="111"/>
                  <a:pt x="166" y="111"/>
                </a:cubicBezTo>
                <a:cubicBezTo>
                  <a:pt x="166" y="110"/>
                  <a:pt x="167" y="110"/>
                  <a:pt x="167" y="110"/>
                </a:cubicBezTo>
                <a:cubicBezTo>
                  <a:pt x="165" y="109"/>
                  <a:pt x="166" y="107"/>
                  <a:pt x="165" y="105"/>
                </a:cubicBezTo>
                <a:cubicBezTo>
                  <a:pt x="160" y="110"/>
                  <a:pt x="160" y="110"/>
                  <a:pt x="160" y="110"/>
                </a:cubicBezTo>
                <a:cubicBezTo>
                  <a:pt x="160" y="108"/>
                  <a:pt x="162" y="104"/>
                  <a:pt x="160" y="105"/>
                </a:cubicBezTo>
                <a:cubicBezTo>
                  <a:pt x="161" y="103"/>
                  <a:pt x="161" y="103"/>
                  <a:pt x="161" y="103"/>
                </a:cubicBezTo>
                <a:cubicBezTo>
                  <a:pt x="164" y="98"/>
                  <a:pt x="159" y="102"/>
                  <a:pt x="159" y="101"/>
                </a:cubicBezTo>
                <a:cubicBezTo>
                  <a:pt x="161" y="98"/>
                  <a:pt x="161" y="98"/>
                  <a:pt x="161" y="98"/>
                </a:cubicBezTo>
                <a:cubicBezTo>
                  <a:pt x="161" y="99"/>
                  <a:pt x="161" y="99"/>
                  <a:pt x="161" y="99"/>
                </a:cubicBezTo>
                <a:cubicBezTo>
                  <a:pt x="162" y="97"/>
                  <a:pt x="162" y="96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3" y="95"/>
                  <a:pt x="163" y="95"/>
                  <a:pt x="163" y="95"/>
                </a:cubicBezTo>
                <a:cubicBezTo>
                  <a:pt x="161" y="95"/>
                  <a:pt x="160" y="95"/>
                  <a:pt x="160" y="94"/>
                </a:cubicBezTo>
                <a:cubicBezTo>
                  <a:pt x="159" y="93"/>
                  <a:pt x="157" y="93"/>
                  <a:pt x="158" y="89"/>
                </a:cubicBezTo>
                <a:cubicBezTo>
                  <a:pt x="156" y="90"/>
                  <a:pt x="156" y="90"/>
                  <a:pt x="156" y="90"/>
                </a:cubicBezTo>
                <a:cubicBezTo>
                  <a:pt x="156" y="88"/>
                  <a:pt x="156" y="88"/>
                  <a:pt x="156" y="88"/>
                </a:cubicBezTo>
                <a:cubicBezTo>
                  <a:pt x="158" y="87"/>
                  <a:pt x="158" y="87"/>
                  <a:pt x="158" y="87"/>
                </a:cubicBezTo>
                <a:cubicBezTo>
                  <a:pt x="159" y="88"/>
                  <a:pt x="161" y="91"/>
                  <a:pt x="162" y="93"/>
                </a:cubicBezTo>
                <a:cubicBezTo>
                  <a:pt x="163" y="92"/>
                  <a:pt x="163" y="92"/>
                  <a:pt x="163" y="92"/>
                </a:cubicBezTo>
                <a:cubicBezTo>
                  <a:pt x="163" y="91"/>
                  <a:pt x="161" y="90"/>
                  <a:pt x="161" y="89"/>
                </a:cubicBezTo>
                <a:cubicBezTo>
                  <a:pt x="161" y="89"/>
                  <a:pt x="162" y="87"/>
                  <a:pt x="164" y="87"/>
                </a:cubicBezTo>
                <a:cubicBezTo>
                  <a:pt x="162" y="87"/>
                  <a:pt x="162" y="87"/>
                  <a:pt x="162" y="87"/>
                </a:cubicBezTo>
                <a:cubicBezTo>
                  <a:pt x="159" y="83"/>
                  <a:pt x="159" y="83"/>
                  <a:pt x="159" y="78"/>
                </a:cubicBezTo>
                <a:cubicBezTo>
                  <a:pt x="158" y="79"/>
                  <a:pt x="158" y="79"/>
                  <a:pt x="158" y="79"/>
                </a:cubicBezTo>
                <a:cubicBezTo>
                  <a:pt x="157" y="78"/>
                  <a:pt x="156" y="78"/>
                  <a:pt x="158" y="77"/>
                </a:cubicBezTo>
                <a:cubicBezTo>
                  <a:pt x="157" y="74"/>
                  <a:pt x="156" y="71"/>
                  <a:pt x="158" y="68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69"/>
                  <a:pt x="158" y="66"/>
                  <a:pt x="155" y="68"/>
                </a:cubicBezTo>
                <a:cubicBezTo>
                  <a:pt x="153" y="67"/>
                  <a:pt x="153" y="67"/>
                  <a:pt x="153" y="67"/>
                </a:cubicBezTo>
                <a:cubicBezTo>
                  <a:pt x="153" y="66"/>
                  <a:pt x="152" y="66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5"/>
                  <a:pt x="153" y="65"/>
                  <a:pt x="153" y="65"/>
                </a:cubicBezTo>
                <a:cubicBezTo>
                  <a:pt x="153" y="64"/>
                  <a:pt x="152" y="64"/>
                  <a:pt x="152" y="64"/>
                </a:cubicBezTo>
                <a:cubicBezTo>
                  <a:pt x="151" y="64"/>
                  <a:pt x="151" y="65"/>
                  <a:pt x="151" y="63"/>
                </a:cubicBezTo>
                <a:cubicBezTo>
                  <a:pt x="151" y="61"/>
                  <a:pt x="147" y="63"/>
                  <a:pt x="147" y="62"/>
                </a:cubicBezTo>
                <a:cubicBezTo>
                  <a:pt x="148" y="60"/>
                  <a:pt x="148" y="59"/>
                  <a:pt x="149" y="58"/>
                </a:cubicBezTo>
                <a:cubicBezTo>
                  <a:pt x="149" y="54"/>
                  <a:pt x="146" y="56"/>
                  <a:pt x="144" y="52"/>
                </a:cubicBezTo>
                <a:cubicBezTo>
                  <a:pt x="144" y="49"/>
                  <a:pt x="145" y="45"/>
                  <a:pt x="148" y="44"/>
                </a:cubicBezTo>
                <a:cubicBezTo>
                  <a:pt x="145" y="45"/>
                  <a:pt x="146" y="45"/>
                  <a:pt x="144" y="44"/>
                </a:cubicBezTo>
                <a:cubicBezTo>
                  <a:pt x="144" y="43"/>
                  <a:pt x="145" y="43"/>
                  <a:pt x="146" y="42"/>
                </a:cubicBezTo>
                <a:cubicBezTo>
                  <a:pt x="146" y="38"/>
                  <a:pt x="144" y="42"/>
                  <a:pt x="143" y="40"/>
                </a:cubicBezTo>
                <a:cubicBezTo>
                  <a:pt x="141" y="42"/>
                  <a:pt x="139" y="45"/>
                  <a:pt x="138" y="45"/>
                </a:cubicBezTo>
                <a:cubicBezTo>
                  <a:pt x="138" y="46"/>
                  <a:pt x="138" y="46"/>
                  <a:pt x="138" y="46"/>
                </a:cubicBezTo>
                <a:cubicBezTo>
                  <a:pt x="136" y="46"/>
                  <a:pt x="135" y="45"/>
                  <a:pt x="135" y="42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4" y="39"/>
                  <a:pt x="134" y="39"/>
                  <a:pt x="134" y="39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33" y="35"/>
                  <a:pt x="133" y="35"/>
                  <a:pt x="133" y="35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33" y="35"/>
                  <a:pt x="132" y="34"/>
                  <a:pt x="131" y="32"/>
                </a:cubicBezTo>
                <a:cubicBezTo>
                  <a:pt x="132" y="31"/>
                  <a:pt x="132" y="31"/>
                  <a:pt x="132" y="31"/>
                </a:cubicBezTo>
                <a:cubicBezTo>
                  <a:pt x="132" y="27"/>
                  <a:pt x="131" y="25"/>
                  <a:pt x="129" y="24"/>
                </a:cubicBezTo>
                <a:cubicBezTo>
                  <a:pt x="128" y="24"/>
                  <a:pt x="127" y="23"/>
                  <a:pt x="126" y="21"/>
                </a:cubicBezTo>
                <a:cubicBezTo>
                  <a:pt x="127" y="19"/>
                  <a:pt x="127" y="19"/>
                  <a:pt x="127" y="19"/>
                </a:cubicBezTo>
                <a:cubicBezTo>
                  <a:pt x="127" y="15"/>
                  <a:pt x="126" y="23"/>
                  <a:pt x="125" y="20"/>
                </a:cubicBezTo>
                <a:cubicBezTo>
                  <a:pt x="126" y="16"/>
                  <a:pt x="126" y="16"/>
                  <a:pt x="126" y="16"/>
                </a:cubicBezTo>
                <a:cubicBezTo>
                  <a:pt x="124" y="20"/>
                  <a:pt x="125" y="13"/>
                  <a:pt x="125" y="10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3" y="13"/>
                  <a:pt x="123" y="13"/>
                  <a:pt x="123" y="13"/>
                </a:cubicBezTo>
                <a:cubicBezTo>
                  <a:pt x="122" y="9"/>
                  <a:pt x="124" y="5"/>
                  <a:pt x="124" y="3"/>
                </a:cubicBezTo>
                <a:cubicBezTo>
                  <a:pt x="124" y="3"/>
                  <a:pt x="123" y="4"/>
                  <a:pt x="123" y="5"/>
                </a:cubicBezTo>
                <a:cubicBezTo>
                  <a:pt x="123" y="0"/>
                  <a:pt x="123" y="0"/>
                  <a:pt x="123" y="0"/>
                </a:cubicBezTo>
                <a:cubicBezTo>
                  <a:pt x="123" y="1"/>
                  <a:pt x="123" y="1"/>
                  <a:pt x="123" y="1"/>
                </a:cubicBezTo>
                <a:cubicBezTo>
                  <a:pt x="123" y="2"/>
                  <a:pt x="123" y="2"/>
                  <a:pt x="122" y="2"/>
                </a:cubicBezTo>
                <a:cubicBezTo>
                  <a:pt x="122" y="3"/>
                  <a:pt x="122" y="3"/>
                  <a:pt x="122" y="3"/>
                </a:cubicBezTo>
                <a:cubicBezTo>
                  <a:pt x="122" y="2"/>
                  <a:pt x="121" y="2"/>
                  <a:pt x="121" y="4"/>
                </a:cubicBezTo>
                <a:cubicBezTo>
                  <a:pt x="121" y="3"/>
                  <a:pt x="121" y="1"/>
                  <a:pt x="121" y="1"/>
                </a:cubicBezTo>
                <a:cubicBezTo>
                  <a:pt x="117" y="11"/>
                  <a:pt x="117" y="11"/>
                  <a:pt x="117" y="11"/>
                </a:cubicBezTo>
                <a:cubicBezTo>
                  <a:pt x="119" y="6"/>
                  <a:pt x="119" y="6"/>
                  <a:pt x="119" y="6"/>
                </a:cubicBezTo>
                <a:cubicBezTo>
                  <a:pt x="118" y="13"/>
                  <a:pt x="118" y="13"/>
                  <a:pt x="118" y="13"/>
                </a:cubicBezTo>
                <a:cubicBezTo>
                  <a:pt x="116" y="20"/>
                  <a:pt x="116" y="14"/>
                  <a:pt x="115" y="17"/>
                </a:cubicBezTo>
                <a:cubicBezTo>
                  <a:pt x="116" y="15"/>
                  <a:pt x="116" y="15"/>
                  <a:pt x="116" y="15"/>
                </a:cubicBezTo>
                <a:cubicBezTo>
                  <a:pt x="114" y="18"/>
                  <a:pt x="114" y="16"/>
                  <a:pt x="113" y="16"/>
                </a:cubicBezTo>
                <a:cubicBezTo>
                  <a:pt x="113" y="16"/>
                  <a:pt x="114" y="18"/>
                  <a:pt x="113" y="19"/>
                </a:cubicBezTo>
                <a:cubicBezTo>
                  <a:pt x="113" y="20"/>
                  <a:pt x="113" y="17"/>
                  <a:pt x="112" y="17"/>
                </a:cubicBezTo>
                <a:cubicBezTo>
                  <a:pt x="112" y="21"/>
                  <a:pt x="111" y="25"/>
                  <a:pt x="110" y="24"/>
                </a:cubicBezTo>
                <a:cubicBezTo>
                  <a:pt x="110" y="24"/>
                  <a:pt x="110" y="23"/>
                  <a:pt x="110" y="23"/>
                </a:cubicBezTo>
                <a:cubicBezTo>
                  <a:pt x="110" y="24"/>
                  <a:pt x="109" y="25"/>
                  <a:pt x="109" y="25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7" y="25"/>
                  <a:pt x="107" y="29"/>
                  <a:pt x="107" y="26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2" y="30"/>
                  <a:pt x="102" y="30"/>
                  <a:pt x="102" y="30"/>
                </a:cubicBezTo>
                <a:cubicBezTo>
                  <a:pt x="101" y="27"/>
                  <a:pt x="101" y="27"/>
                  <a:pt x="101" y="27"/>
                </a:cubicBezTo>
                <a:cubicBezTo>
                  <a:pt x="101" y="31"/>
                  <a:pt x="98" y="29"/>
                  <a:pt x="99" y="33"/>
                </a:cubicBezTo>
                <a:cubicBezTo>
                  <a:pt x="97" y="32"/>
                  <a:pt x="96" y="39"/>
                  <a:pt x="95" y="34"/>
                </a:cubicBezTo>
                <a:cubicBezTo>
                  <a:pt x="93" y="35"/>
                  <a:pt x="92" y="38"/>
                  <a:pt x="91" y="40"/>
                </a:cubicBezTo>
                <a:cubicBezTo>
                  <a:pt x="89" y="42"/>
                  <a:pt x="88" y="44"/>
                  <a:pt x="85" y="46"/>
                </a:cubicBezTo>
                <a:cubicBezTo>
                  <a:pt x="84" y="45"/>
                  <a:pt x="82" y="46"/>
                  <a:pt x="80" y="47"/>
                </a:cubicBezTo>
                <a:cubicBezTo>
                  <a:pt x="79" y="48"/>
                  <a:pt x="78" y="49"/>
                  <a:pt x="77" y="49"/>
                </a:cubicBezTo>
                <a:cubicBezTo>
                  <a:pt x="77" y="50"/>
                  <a:pt x="76" y="50"/>
                  <a:pt x="76" y="50"/>
                </a:cubicBezTo>
                <a:cubicBezTo>
                  <a:pt x="74" y="54"/>
                  <a:pt x="73" y="57"/>
                  <a:pt x="71" y="61"/>
                </a:cubicBezTo>
                <a:cubicBezTo>
                  <a:pt x="65" y="58"/>
                  <a:pt x="67" y="66"/>
                  <a:pt x="63" y="66"/>
                </a:cubicBezTo>
                <a:cubicBezTo>
                  <a:pt x="64" y="68"/>
                  <a:pt x="64" y="68"/>
                  <a:pt x="64" y="68"/>
                </a:cubicBezTo>
                <a:cubicBezTo>
                  <a:pt x="60" y="66"/>
                  <a:pt x="61" y="71"/>
                  <a:pt x="57" y="70"/>
                </a:cubicBezTo>
                <a:cubicBezTo>
                  <a:pt x="57" y="71"/>
                  <a:pt x="57" y="72"/>
                  <a:pt x="57" y="72"/>
                </a:cubicBezTo>
                <a:cubicBezTo>
                  <a:pt x="57" y="72"/>
                  <a:pt x="57" y="72"/>
                  <a:pt x="58" y="73"/>
                </a:cubicBezTo>
                <a:cubicBezTo>
                  <a:pt x="57" y="73"/>
                  <a:pt x="56" y="75"/>
                  <a:pt x="55" y="72"/>
                </a:cubicBezTo>
                <a:cubicBezTo>
                  <a:pt x="55" y="72"/>
                  <a:pt x="55" y="72"/>
                  <a:pt x="55" y="72"/>
                </a:cubicBezTo>
                <a:cubicBezTo>
                  <a:pt x="53" y="70"/>
                  <a:pt x="54" y="74"/>
                  <a:pt x="52" y="73"/>
                </a:cubicBezTo>
                <a:cubicBezTo>
                  <a:pt x="54" y="75"/>
                  <a:pt x="54" y="75"/>
                  <a:pt x="54" y="75"/>
                </a:cubicBezTo>
                <a:cubicBezTo>
                  <a:pt x="53" y="76"/>
                  <a:pt x="53" y="76"/>
                  <a:pt x="53" y="76"/>
                </a:cubicBezTo>
                <a:cubicBezTo>
                  <a:pt x="52" y="75"/>
                  <a:pt x="52" y="75"/>
                  <a:pt x="52" y="75"/>
                </a:cubicBezTo>
                <a:cubicBezTo>
                  <a:pt x="52" y="84"/>
                  <a:pt x="44" y="78"/>
                  <a:pt x="43" y="86"/>
                </a:cubicBezTo>
                <a:cubicBezTo>
                  <a:pt x="42" y="83"/>
                  <a:pt x="43" y="88"/>
                  <a:pt x="41" y="85"/>
                </a:cubicBezTo>
                <a:cubicBezTo>
                  <a:pt x="37" y="83"/>
                  <a:pt x="39" y="87"/>
                  <a:pt x="39" y="89"/>
                </a:cubicBezTo>
                <a:cubicBezTo>
                  <a:pt x="39" y="89"/>
                  <a:pt x="39" y="89"/>
                  <a:pt x="39" y="90"/>
                </a:cubicBezTo>
                <a:cubicBezTo>
                  <a:pt x="37" y="91"/>
                  <a:pt x="37" y="91"/>
                  <a:pt x="37" y="91"/>
                </a:cubicBezTo>
                <a:cubicBezTo>
                  <a:pt x="36" y="86"/>
                  <a:pt x="38" y="94"/>
                  <a:pt x="37" y="91"/>
                </a:cubicBezTo>
                <a:cubicBezTo>
                  <a:pt x="31" y="91"/>
                  <a:pt x="27" y="98"/>
                  <a:pt x="21" y="100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0" y="101"/>
                  <a:pt x="19" y="104"/>
                  <a:pt x="18" y="103"/>
                </a:cubicBezTo>
                <a:cubicBezTo>
                  <a:pt x="16" y="102"/>
                  <a:pt x="17" y="106"/>
                  <a:pt x="17" y="107"/>
                </a:cubicBezTo>
                <a:cubicBezTo>
                  <a:pt x="16" y="109"/>
                  <a:pt x="13" y="107"/>
                  <a:pt x="14" y="106"/>
                </a:cubicBezTo>
                <a:cubicBezTo>
                  <a:pt x="13" y="108"/>
                  <a:pt x="14" y="112"/>
                  <a:pt x="12" y="111"/>
                </a:cubicBezTo>
                <a:cubicBezTo>
                  <a:pt x="9" y="109"/>
                  <a:pt x="9" y="117"/>
                  <a:pt x="7" y="114"/>
                </a:cubicBezTo>
                <a:cubicBezTo>
                  <a:pt x="7" y="114"/>
                  <a:pt x="7" y="114"/>
                  <a:pt x="7" y="114"/>
                </a:cubicBezTo>
                <a:cubicBezTo>
                  <a:pt x="3" y="113"/>
                  <a:pt x="4" y="118"/>
                  <a:pt x="0" y="117"/>
                </a:cubicBezTo>
                <a:cubicBezTo>
                  <a:pt x="0" y="117"/>
                  <a:pt x="0" y="117"/>
                  <a:pt x="0" y="117"/>
                </a:cubicBezTo>
                <a:cubicBezTo>
                  <a:pt x="1" y="121"/>
                  <a:pt x="1" y="126"/>
                  <a:pt x="2" y="130"/>
                </a:cubicBezTo>
                <a:cubicBezTo>
                  <a:pt x="10" y="141"/>
                  <a:pt x="10" y="141"/>
                  <a:pt x="10" y="141"/>
                </a:cubicBezTo>
                <a:cubicBezTo>
                  <a:pt x="20" y="148"/>
                  <a:pt x="20" y="148"/>
                  <a:pt x="20" y="148"/>
                </a:cubicBezTo>
                <a:cubicBezTo>
                  <a:pt x="23" y="145"/>
                  <a:pt x="27" y="142"/>
                  <a:pt x="30" y="139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9" y="132"/>
                  <a:pt x="56" y="127"/>
                  <a:pt x="63" y="121"/>
                </a:cubicBezTo>
                <a:cubicBezTo>
                  <a:pt x="62" y="117"/>
                  <a:pt x="62" y="117"/>
                  <a:pt x="62" y="117"/>
                </a:cubicBezTo>
                <a:cubicBezTo>
                  <a:pt x="70" y="119"/>
                  <a:pt x="72" y="110"/>
                  <a:pt x="78" y="109"/>
                </a:cubicBezTo>
                <a:cubicBezTo>
                  <a:pt x="77" y="107"/>
                  <a:pt x="77" y="107"/>
                  <a:pt x="77" y="107"/>
                </a:cubicBezTo>
                <a:cubicBezTo>
                  <a:pt x="78" y="106"/>
                  <a:pt x="79" y="108"/>
                  <a:pt x="79" y="108"/>
                </a:cubicBezTo>
                <a:cubicBezTo>
                  <a:pt x="82" y="105"/>
                  <a:pt x="85" y="103"/>
                  <a:pt x="87" y="101"/>
                </a:cubicBezTo>
                <a:cubicBezTo>
                  <a:pt x="87" y="121"/>
                  <a:pt x="87" y="141"/>
                  <a:pt x="88" y="160"/>
                </a:cubicBezTo>
                <a:cubicBezTo>
                  <a:pt x="82" y="209"/>
                  <a:pt x="82" y="209"/>
                  <a:pt x="82" y="209"/>
                </a:cubicBezTo>
                <a:cubicBezTo>
                  <a:pt x="82" y="249"/>
                  <a:pt x="82" y="288"/>
                  <a:pt x="83" y="328"/>
                </a:cubicBezTo>
                <a:cubicBezTo>
                  <a:pt x="87" y="336"/>
                  <a:pt x="87" y="336"/>
                  <a:pt x="87" y="336"/>
                </a:cubicBezTo>
                <a:cubicBezTo>
                  <a:pt x="81" y="359"/>
                  <a:pt x="88" y="389"/>
                  <a:pt x="85" y="415"/>
                </a:cubicBezTo>
                <a:cubicBezTo>
                  <a:pt x="88" y="415"/>
                  <a:pt x="88" y="415"/>
                  <a:pt x="88" y="415"/>
                </a:cubicBezTo>
                <a:cubicBezTo>
                  <a:pt x="89" y="422"/>
                  <a:pt x="87" y="422"/>
                  <a:pt x="86" y="423"/>
                </a:cubicBezTo>
                <a:cubicBezTo>
                  <a:pt x="88" y="456"/>
                  <a:pt x="91" y="490"/>
                  <a:pt x="96" y="523"/>
                </a:cubicBezTo>
                <a:cubicBezTo>
                  <a:pt x="98" y="539"/>
                  <a:pt x="100" y="556"/>
                  <a:pt x="103" y="572"/>
                </a:cubicBezTo>
                <a:cubicBezTo>
                  <a:pt x="105" y="580"/>
                  <a:pt x="107" y="588"/>
                  <a:pt x="109" y="597"/>
                </a:cubicBezTo>
                <a:cubicBezTo>
                  <a:pt x="112" y="605"/>
                  <a:pt x="114" y="613"/>
                  <a:pt x="120" y="623"/>
                </a:cubicBezTo>
                <a:cubicBezTo>
                  <a:pt x="121" y="625"/>
                  <a:pt x="123" y="628"/>
                  <a:pt x="126" y="632"/>
                </a:cubicBezTo>
                <a:cubicBezTo>
                  <a:pt x="129" y="635"/>
                  <a:pt x="133" y="638"/>
                  <a:pt x="136" y="640"/>
                </a:cubicBezTo>
                <a:cubicBezTo>
                  <a:pt x="143" y="644"/>
                  <a:pt x="149" y="647"/>
                  <a:pt x="151" y="649"/>
                </a:cubicBezTo>
                <a:cubicBezTo>
                  <a:pt x="163" y="652"/>
                  <a:pt x="173" y="654"/>
                  <a:pt x="184" y="655"/>
                </a:cubicBezTo>
                <a:cubicBezTo>
                  <a:pt x="194" y="657"/>
                  <a:pt x="204" y="659"/>
                  <a:pt x="214" y="661"/>
                </a:cubicBezTo>
                <a:cubicBezTo>
                  <a:pt x="213" y="661"/>
                  <a:pt x="213" y="661"/>
                  <a:pt x="213" y="661"/>
                </a:cubicBezTo>
                <a:cubicBezTo>
                  <a:pt x="223" y="662"/>
                  <a:pt x="223" y="662"/>
                  <a:pt x="223" y="662"/>
                </a:cubicBezTo>
                <a:cubicBezTo>
                  <a:pt x="223" y="662"/>
                  <a:pt x="223" y="662"/>
                  <a:pt x="223" y="663"/>
                </a:cubicBezTo>
                <a:cubicBezTo>
                  <a:pt x="233" y="662"/>
                  <a:pt x="249" y="666"/>
                  <a:pt x="262" y="668"/>
                </a:cubicBezTo>
                <a:cubicBezTo>
                  <a:pt x="261" y="668"/>
                  <a:pt x="261" y="668"/>
                  <a:pt x="261" y="668"/>
                </a:cubicBezTo>
                <a:cubicBezTo>
                  <a:pt x="298" y="671"/>
                  <a:pt x="334" y="672"/>
                  <a:pt x="369" y="672"/>
                </a:cubicBezTo>
                <a:cubicBezTo>
                  <a:pt x="404" y="672"/>
                  <a:pt x="439" y="672"/>
                  <a:pt x="476" y="673"/>
                </a:cubicBezTo>
                <a:cubicBezTo>
                  <a:pt x="509" y="677"/>
                  <a:pt x="549" y="671"/>
                  <a:pt x="587" y="673"/>
                </a:cubicBezTo>
                <a:cubicBezTo>
                  <a:pt x="594" y="676"/>
                  <a:pt x="672" y="671"/>
                  <a:pt x="679" y="669"/>
                </a:cubicBezTo>
                <a:cubicBezTo>
                  <a:pt x="670" y="666"/>
                  <a:pt x="670" y="666"/>
                  <a:pt x="670" y="666"/>
                </a:cubicBezTo>
                <a:cubicBezTo>
                  <a:pt x="699" y="664"/>
                  <a:pt x="713" y="666"/>
                  <a:pt x="738" y="662"/>
                </a:cubicBezTo>
                <a:cubicBezTo>
                  <a:pt x="736" y="663"/>
                  <a:pt x="736" y="663"/>
                  <a:pt x="736" y="663"/>
                </a:cubicBezTo>
                <a:cubicBezTo>
                  <a:pt x="739" y="663"/>
                  <a:pt x="738" y="662"/>
                  <a:pt x="739" y="661"/>
                </a:cubicBezTo>
                <a:cubicBezTo>
                  <a:pt x="740" y="660"/>
                  <a:pt x="742" y="661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7" y="665"/>
                  <a:pt x="747" y="665"/>
                  <a:pt x="747" y="665"/>
                </a:cubicBezTo>
                <a:cubicBezTo>
                  <a:pt x="746" y="663"/>
                  <a:pt x="746" y="663"/>
                  <a:pt x="746" y="663"/>
                </a:cubicBezTo>
                <a:cubicBezTo>
                  <a:pt x="747" y="663"/>
                  <a:pt x="747" y="661"/>
                  <a:pt x="748" y="661"/>
                </a:cubicBezTo>
                <a:cubicBezTo>
                  <a:pt x="749" y="661"/>
                  <a:pt x="749" y="662"/>
                  <a:pt x="749" y="662"/>
                </a:cubicBezTo>
                <a:cubicBezTo>
                  <a:pt x="751" y="662"/>
                  <a:pt x="751" y="662"/>
                  <a:pt x="751" y="662"/>
                </a:cubicBezTo>
                <a:cubicBezTo>
                  <a:pt x="752" y="664"/>
                  <a:pt x="752" y="664"/>
                  <a:pt x="752" y="664"/>
                </a:cubicBezTo>
                <a:cubicBezTo>
                  <a:pt x="753" y="662"/>
                  <a:pt x="753" y="658"/>
                  <a:pt x="755" y="660"/>
                </a:cubicBezTo>
                <a:cubicBezTo>
                  <a:pt x="754" y="657"/>
                  <a:pt x="756" y="658"/>
                  <a:pt x="755" y="657"/>
                </a:cubicBezTo>
                <a:cubicBezTo>
                  <a:pt x="756" y="657"/>
                  <a:pt x="756" y="658"/>
                  <a:pt x="756" y="658"/>
                </a:cubicBezTo>
                <a:cubicBezTo>
                  <a:pt x="757" y="658"/>
                  <a:pt x="760" y="657"/>
                  <a:pt x="760" y="655"/>
                </a:cubicBezTo>
                <a:close/>
                <a:moveTo>
                  <a:pt x="749" y="662"/>
                </a:moveTo>
                <a:cubicBezTo>
                  <a:pt x="749" y="662"/>
                  <a:pt x="749" y="662"/>
                  <a:pt x="749" y="662"/>
                </a:cubicBezTo>
                <a:cubicBezTo>
                  <a:pt x="749" y="663"/>
                  <a:pt x="749" y="663"/>
                  <a:pt x="749" y="662"/>
                </a:cubicBezTo>
                <a:close/>
                <a:moveTo>
                  <a:pt x="632" y="637"/>
                </a:moveTo>
                <a:cubicBezTo>
                  <a:pt x="632" y="637"/>
                  <a:pt x="632" y="637"/>
                  <a:pt x="632" y="637"/>
                </a:cubicBezTo>
                <a:cubicBezTo>
                  <a:pt x="630" y="635"/>
                  <a:pt x="630" y="635"/>
                  <a:pt x="630" y="635"/>
                </a:cubicBezTo>
                <a:lnTo>
                  <a:pt x="632" y="637"/>
                </a:lnTo>
                <a:close/>
                <a:moveTo>
                  <a:pt x="730" y="632"/>
                </a:moveTo>
                <a:cubicBezTo>
                  <a:pt x="732" y="632"/>
                  <a:pt x="733" y="632"/>
                  <a:pt x="734" y="631"/>
                </a:cubicBezTo>
                <a:cubicBezTo>
                  <a:pt x="730" y="631"/>
                  <a:pt x="730" y="632"/>
                  <a:pt x="730" y="632"/>
                </a:cubicBezTo>
                <a:close/>
                <a:moveTo>
                  <a:pt x="756" y="660"/>
                </a:moveTo>
                <a:cubicBezTo>
                  <a:pt x="757" y="660"/>
                  <a:pt x="756" y="659"/>
                  <a:pt x="756" y="658"/>
                </a:cubicBezTo>
                <a:cubicBezTo>
                  <a:pt x="755" y="659"/>
                  <a:pt x="755" y="659"/>
                  <a:pt x="755" y="659"/>
                </a:cubicBezTo>
                <a:cubicBezTo>
                  <a:pt x="756" y="659"/>
                  <a:pt x="756" y="659"/>
                  <a:pt x="756" y="660"/>
                </a:cubicBezTo>
                <a:close/>
                <a:moveTo>
                  <a:pt x="753" y="645"/>
                </a:moveTo>
                <a:cubicBezTo>
                  <a:pt x="753" y="644"/>
                  <a:pt x="753" y="644"/>
                  <a:pt x="753" y="644"/>
                </a:cubicBezTo>
                <a:cubicBezTo>
                  <a:pt x="753" y="644"/>
                  <a:pt x="753" y="644"/>
                  <a:pt x="753" y="6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1" name="Arrow from DDD"/>
          <p:cNvSpPr>
            <a:spLocks noChangeAspect="1"/>
          </p:cNvSpPr>
          <p:nvPr/>
        </p:nvSpPr>
        <p:spPr bwMode="auto">
          <a:xfrm rot="15420715">
            <a:off x="2482857" y="4681678"/>
            <a:ext cx="852477" cy="333120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rgbClr val="941A1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2" name="Apply DDD here"/>
          <p:cNvSpPr txBox="1"/>
          <p:nvPr/>
        </p:nvSpPr>
        <p:spPr>
          <a:xfrm>
            <a:off x="1250641" y="5284263"/>
            <a:ext cx="33169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rgbClr val="941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APPLY DDD HERE</a:t>
            </a:r>
            <a:endParaRPr lang="es-ES" sz="4800" dirty="0">
              <a:solidFill>
                <a:srgbClr val="941A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pitchFamily="34" charset="0"/>
            </a:endParaRPr>
          </a:p>
        </p:txBody>
      </p:sp>
      <p:sp>
        <p:nvSpPr>
          <p:cNvPr id="35" name="Arrow from CRUD"/>
          <p:cNvSpPr>
            <a:spLocks noChangeAspect="1"/>
          </p:cNvSpPr>
          <p:nvPr/>
        </p:nvSpPr>
        <p:spPr bwMode="auto">
          <a:xfrm rot="6179285" flipH="1">
            <a:off x="8947289" y="4649080"/>
            <a:ext cx="785571" cy="333120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Apply CRUD here"/>
          <p:cNvSpPr txBox="1"/>
          <p:nvPr/>
        </p:nvSpPr>
        <p:spPr>
          <a:xfrm>
            <a:off x="7618440" y="5287677"/>
            <a:ext cx="3443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APPLY CRUD HERE</a:t>
            </a:r>
            <a:endParaRPr lang="es-E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pitchFamily="34" charset="0"/>
            </a:endParaRPr>
          </a:p>
        </p:txBody>
      </p:sp>
      <p:sp>
        <p:nvSpPr>
          <p:cNvPr id="24" name="Arrow to subscription"/>
          <p:cNvSpPr>
            <a:spLocks noChangeAspect="1"/>
          </p:cNvSpPr>
          <p:nvPr/>
        </p:nvSpPr>
        <p:spPr bwMode="auto">
          <a:xfrm rot="16493083" flipH="1">
            <a:off x="5684619" y="2387404"/>
            <a:ext cx="1063638" cy="247042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A subscription mechanism"/>
          <p:cNvSpPr txBox="1"/>
          <p:nvPr/>
        </p:nvSpPr>
        <p:spPr>
          <a:xfrm>
            <a:off x="5060887" y="1508346"/>
            <a:ext cx="2557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tic" panose="02000803000000000000" pitchFamily="2" charset="0"/>
              </a:rPr>
              <a:t>A subscription mechanism</a:t>
            </a:r>
            <a:endParaRPr lang="es-ES" sz="2800" dirty="0">
              <a:latin typeface="Amatic" panose="020008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0730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  <p:bldP spid="12" grpId="1" animBg="1"/>
      <p:bldP spid="13" grpId="0"/>
      <p:bldP spid="13" grpId="1"/>
      <p:bldP spid="14" grpId="0" animBg="1"/>
      <p:bldP spid="14" grpId="1" animBg="1"/>
      <p:bldP spid="16" grpId="0" animBg="1"/>
      <p:bldP spid="17" grpId="0" animBg="1"/>
      <p:bldP spid="18" grpId="0" animBg="1"/>
      <p:bldP spid="19" grpId="0"/>
      <p:bldP spid="20" grpId="0" animBg="1"/>
      <p:bldP spid="21" grpId="0"/>
      <p:bldP spid="22" grpId="0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2" grpId="0"/>
      <p:bldP spid="35" grpId="0" animBg="1"/>
      <p:bldP spid="36" grpId="0"/>
      <p:bldP spid="24" grpId="0" animBg="1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Question"/>
          <p:cNvSpPr txBox="1"/>
          <p:nvPr/>
        </p:nvSpPr>
        <p:spPr>
          <a:xfrm>
            <a:off x="2036234" y="2136339"/>
            <a:ext cx="81195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matic" panose="02000803000000000000" pitchFamily="2" charset="0"/>
              </a:rPr>
              <a:t>What does </a:t>
            </a:r>
            <a:r>
              <a:rPr lang="en-US" sz="7200" b="1" dirty="0">
                <a:solidFill>
                  <a:srgbClr val="B418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00803000000000000" pitchFamily="2" charset="0"/>
              </a:rPr>
              <a:t>Domain-Driven Design</a:t>
            </a:r>
            <a:r>
              <a:rPr lang="en-US" sz="7200" dirty="0">
                <a:solidFill>
                  <a:srgbClr val="B418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00803000000000000" pitchFamily="2" charset="0"/>
              </a:rPr>
              <a:t> </a:t>
            </a:r>
            <a:r>
              <a:rPr lang="en-US" sz="7200" dirty="0">
                <a:latin typeface="Amatic" panose="02000803000000000000" pitchFamily="2" charset="0"/>
              </a:rPr>
              <a:t>mean?</a:t>
            </a:r>
            <a:endParaRPr lang="es-ES" sz="7200" dirty="0">
              <a:latin typeface="Amatic" panose="02000803000000000000" pitchFamily="2" charset="0"/>
            </a:endParaRPr>
          </a:p>
          <a:p>
            <a:pPr algn="ctr"/>
            <a:endParaRPr lang="es-ES" dirty="0"/>
          </a:p>
        </p:txBody>
      </p:sp>
      <p:sp>
        <p:nvSpPr>
          <p:cNvPr id="10" name="DDD"/>
          <p:cNvSpPr/>
          <p:nvPr/>
        </p:nvSpPr>
        <p:spPr>
          <a:xfrm>
            <a:off x="3223216" y="2270153"/>
            <a:ext cx="5745568" cy="2317694"/>
          </a:xfrm>
          <a:custGeom>
            <a:avLst/>
            <a:gdLst>
              <a:gd name="connsiteX0" fmla="*/ 0 w 5745568"/>
              <a:gd name="connsiteY0" fmla="*/ 0 h 1917370"/>
              <a:gd name="connsiteX1" fmla="*/ 957595 w 5745568"/>
              <a:gd name="connsiteY1" fmla="*/ 0 h 1917370"/>
              <a:gd name="connsiteX2" fmla="*/ 957595 w 5745568"/>
              <a:gd name="connsiteY2" fmla="*/ 0 h 1917370"/>
              <a:gd name="connsiteX3" fmla="*/ 2393987 w 5745568"/>
              <a:gd name="connsiteY3" fmla="*/ 0 h 1917370"/>
              <a:gd name="connsiteX4" fmla="*/ 5745568 w 5745568"/>
              <a:gd name="connsiteY4" fmla="*/ 0 h 1917370"/>
              <a:gd name="connsiteX5" fmla="*/ 5745568 w 5745568"/>
              <a:gd name="connsiteY5" fmla="*/ 1118466 h 1917370"/>
              <a:gd name="connsiteX6" fmla="*/ 5745568 w 5745568"/>
              <a:gd name="connsiteY6" fmla="*/ 1118466 h 1917370"/>
              <a:gd name="connsiteX7" fmla="*/ 5745568 w 5745568"/>
              <a:gd name="connsiteY7" fmla="*/ 1597808 h 1917370"/>
              <a:gd name="connsiteX8" fmla="*/ 5745568 w 5745568"/>
              <a:gd name="connsiteY8" fmla="*/ 1917370 h 1917370"/>
              <a:gd name="connsiteX9" fmla="*/ 2393987 w 5745568"/>
              <a:gd name="connsiteY9" fmla="*/ 1917370 h 1917370"/>
              <a:gd name="connsiteX10" fmla="*/ 907742 w 5745568"/>
              <a:gd name="connsiteY10" fmla="*/ 2673082 h 1917370"/>
              <a:gd name="connsiteX11" fmla="*/ 957595 w 5745568"/>
              <a:gd name="connsiteY11" fmla="*/ 1917370 h 1917370"/>
              <a:gd name="connsiteX12" fmla="*/ 0 w 5745568"/>
              <a:gd name="connsiteY12" fmla="*/ 1917370 h 1917370"/>
              <a:gd name="connsiteX13" fmla="*/ 0 w 5745568"/>
              <a:gd name="connsiteY13" fmla="*/ 1597808 h 1917370"/>
              <a:gd name="connsiteX14" fmla="*/ 0 w 5745568"/>
              <a:gd name="connsiteY14" fmla="*/ 1118466 h 1917370"/>
              <a:gd name="connsiteX15" fmla="*/ 0 w 5745568"/>
              <a:gd name="connsiteY15" fmla="*/ 1118466 h 1917370"/>
              <a:gd name="connsiteX16" fmla="*/ 0 w 5745568"/>
              <a:gd name="connsiteY16" fmla="*/ 0 h 1917370"/>
              <a:gd name="connsiteX0" fmla="*/ 0 w 5745568"/>
              <a:gd name="connsiteY0" fmla="*/ 0 h 2673082"/>
              <a:gd name="connsiteX1" fmla="*/ 957595 w 5745568"/>
              <a:gd name="connsiteY1" fmla="*/ 0 h 2673082"/>
              <a:gd name="connsiteX2" fmla="*/ 957595 w 5745568"/>
              <a:gd name="connsiteY2" fmla="*/ 0 h 2673082"/>
              <a:gd name="connsiteX3" fmla="*/ 2393987 w 5745568"/>
              <a:gd name="connsiteY3" fmla="*/ 0 h 2673082"/>
              <a:gd name="connsiteX4" fmla="*/ 5745568 w 5745568"/>
              <a:gd name="connsiteY4" fmla="*/ 0 h 2673082"/>
              <a:gd name="connsiteX5" fmla="*/ 5745568 w 5745568"/>
              <a:gd name="connsiteY5" fmla="*/ 1118466 h 2673082"/>
              <a:gd name="connsiteX6" fmla="*/ 5745568 w 5745568"/>
              <a:gd name="connsiteY6" fmla="*/ 1118466 h 2673082"/>
              <a:gd name="connsiteX7" fmla="*/ 5745568 w 5745568"/>
              <a:gd name="connsiteY7" fmla="*/ 1597808 h 2673082"/>
              <a:gd name="connsiteX8" fmla="*/ 5745568 w 5745568"/>
              <a:gd name="connsiteY8" fmla="*/ 1917370 h 2673082"/>
              <a:gd name="connsiteX9" fmla="*/ 1497694 w 5745568"/>
              <a:gd name="connsiteY9" fmla="*/ 1944531 h 2673082"/>
              <a:gd name="connsiteX10" fmla="*/ 907742 w 5745568"/>
              <a:gd name="connsiteY10" fmla="*/ 2673082 h 2673082"/>
              <a:gd name="connsiteX11" fmla="*/ 957595 w 5745568"/>
              <a:gd name="connsiteY11" fmla="*/ 1917370 h 2673082"/>
              <a:gd name="connsiteX12" fmla="*/ 0 w 5745568"/>
              <a:gd name="connsiteY12" fmla="*/ 1917370 h 2673082"/>
              <a:gd name="connsiteX13" fmla="*/ 0 w 5745568"/>
              <a:gd name="connsiteY13" fmla="*/ 1597808 h 2673082"/>
              <a:gd name="connsiteX14" fmla="*/ 0 w 5745568"/>
              <a:gd name="connsiteY14" fmla="*/ 1118466 h 2673082"/>
              <a:gd name="connsiteX15" fmla="*/ 0 w 5745568"/>
              <a:gd name="connsiteY15" fmla="*/ 1118466 h 2673082"/>
              <a:gd name="connsiteX16" fmla="*/ 0 w 5745568"/>
              <a:gd name="connsiteY16" fmla="*/ 0 h 2673082"/>
              <a:gd name="connsiteX0" fmla="*/ 0 w 5745568"/>
              <a:gd name="connsiteY0" fmla="*/ 0 h 2319997"/>
              <a:gd name="connsiteX1" fmla="*/ 957595 w 5745568"/>
              <a:gd name="connsiteY1" fmla="*/ 0 h 2319997"/>
              <a:gd name="connsiteX2" fmla="*/ 957595 w 5745568"/>
              <a:gd name="connsiteY2" fmla="*/ 0 h 2319997"/>
              <a:gd name="connsiteX3" fmla="*/ 2393987 w 5745568"/>
              <a:gd name="connsiteY3" fmla="*/ 0 h 2319997"/>
              <a:gd name="connsiteX4" fmla="*/ 5745568 w 5745568"/>
              <a:gd name="connsiteY4" fmla="*/ 0 h 2319997"/>
              <a:gd name="connsiteX5" fmla="*/ 5745568 w 5745568"/>
              <a:gd name="connsiteY5" fmla="*/ 1118466 h 2319997"/>
              <a:gd name="connsiteX6" fmla="*/ 5745568 w 5745568"/>
              <a:gd name="connsiteY6" fmla="*/ 1118466 h 2319997"/>
              <a:gd name="connsiteX7" fmla="*/ 5745568 w 5745568"/>
              <a:gd name="connsiteY7" fmla="*/ 1597808 h 2319997"/>
              <a:gd name="connsiteX8" fmla="*/ 5745568 w 5745568"/>
              <a:gd name="connsiteY8" fmla="*/ 1917370 h 2319997"/>
              <a:gd name="connsiteX9" fmla="*/ 1497694 w 5745568"/>
              <a:gd name="connsiteY9" fmla="*/ 1944531 h 2319997"/>
              <a:gd name="connsiteX10" fmla="*/ 934902 w 5745568"/>
              <a:gd name="connsiteY10" fmla="*/ 2319997 h 2319997"/>
              <a:gd name="connsiteX11" fmla="*/ 957595 w 5745568"/>
              <a:gd name="connsiteY11" fmla="*/ 1917370 h 2319997"/>
              <a:gd name="connsiteX12" fmla="*/ 0 w 5745568"/>
              <a:gd name="connsiteY12" fmla="*/ 1917370 h 2319997"/>
              <a:gd name="connsiteX13" fmla="*/ 0 w 5745568"/>
              <a:gd name="connsiteY13" fmla="*/ 1597808 h 2319997"/>
              <a:gd name="connsiteX14" fmla="*/ 0 w 5745568"/>
              <a:gd name="connsiteY14" fmla="*/ 1118466 h 2319997"/>
              <a:gd name="connsiteX15" fmla="*/ 0 w 5745568"/>
              <a:gd name="connsiteY15" fmla="*/ 1118466 h 2319997"/>
              <a:gd name="connsiteX16" fmla="*/ 0 w 5745568"/>
              <a:gd name="connsiteY16" fmla="*/ 0 h 2319997"/>
              <a:gd name="connsiteX0" fmla="*/ 0 w 5745568"/>
              <a:gd name="connsiteY0" fmla="*/ 0 h 2319997"/>
              <a:gd name="connsiteX1" fmla="*/ 957595 w 5745568"/>
              <a:gd name="connsiteY1" fmla="*/ 0 h 2319997"/>
              <a:gd name="connsiteX2" fmla="*/ 957595 w 5745568"/>
              <a:gd name="connsiteY2" fmla="*/ 0 h 2319997"/>
              <a:gd name="connsiteX3" fmla="*/ 2393987 w 5745568"/>
              <a:gd name="connsiteY3" fmla="*/ 0 h 2319997"/>
              <a:gd name="connsiteX4" fmla="*/ 5745568 w 5745568"/>
              <a:gd name="connsiteY4" fmla="*/ 0 h 2319997"/>
              <a:gd name="connsiteX5" fmla="*/ 5745568 w 5745568"/>
              <a:gd name="connsiteY5" fmla="*/ 1118466 h 2319997"/>
              <a:gd name="connsiteX6" fmla="*/ 5745568 w 5745568"/>
              <a:gd name="connsiteY6" fmla="*/ 1118466 h 2319997"/>
              <a:gd name="connsiteX7" fmla="*/ 5745568 w 5745568"/>
              <a:gd name="connsiteY7" fmla="*/ 1597808 h 2319997"/>
              <a:gd name="connsiteX8" fmla="*/ 5745568 w 5745568"/>
              <a:gd name="connsiteY8" fmla="*/ 1917370 h 2319997"/>
              <a:gd name="connsiteX9" fmla="*/ 1370946 w 5745568"/>
              <a:gd name="connsiteY9" fmla="*/ 1944531 h 2319997"/>
              <a:gd name="connsiteX10" fmla="*/ 934902 w 5745568"/>
              <a:gd name="connsiteY10" fmla="*/ 2319997 h 2319997"/>
              <a:gd name="connsiteX11" fmla="*/ 957595 w 5745568"/>
              <a:gd name="connsiteY11" fmla="*/ 1917370 h 2319997"/>
              <a:gd name="connsiteX12" fmla="*/ 0 w 5745568"/>
              <a:gd name="connsiteY12" fmla="*/ 1917370 h 2319997"/>
              <a:gd name="connsiteX13" fmla="*/ 0 w 5745568"/>
              <a:gd name="connsiteY13" fmla="*/ 1597808 h 2319997"/>
              <a:gd name="connsiteX14" fmla="*/ 0 w 5745568"/>
              <a:gd name="connsiteY14" fmla="*/ 1118466 h 2319997"/>
              <a:gd name="connsiteX15" fmla="*/ 0 w 5745568"/>
              <a:gd name="connsiteY15" fmla="*/ 1118466 h 2319997"/>
              <a:gd name="connsiteX16" fmla="*/ 0 w 5745568"/>
              <a:gd name="connsiteY16" fmla="*/ 0 h 2319997"/>
              <a:gd name="connsiteX0" fmla="*/ 0 w 5745568"/>
              <a:gd name="connsiteY0" fmla="*/ 0 h 2319997"/>
              <a:gd name="connsiteX1" fmla="*/ 957595 w 5745568"/>
              <a:gd name="connsiteY1" fmla="*/ 0 h 2319997"/>
              <a:gd name="connsiteX2" fmla="*/ 957595 w 5745568"/>
              <a:gd name="connsiteY2" fmla="*/ 0 h 2319997"/>
              <a:gd name="connsiteX3" fmla="*/ 2393987 w 5745568"/>
              <a:gd name="connsiteY3" fmla="*/ 0 h 2319997"/>
              <a:gd name="connsiteX4" fmla="*/ 5745568 w 5745568"/>
              <a:gd name="connsiteY4" fmla="*/ 0 h 2319997"/>
              <a:gd name="connsiteX5" fmla="*/ 5745568 w 5745568"/>
              <a:gd name="connsiteY5" fmla="*/ 1118466 h 2319997"/>
              <a:gd name="connsiteX6" fmla="*/ 5745568 w 5745568"/>
              <a:gd name="connsiteY6" fmla="*/ 1118466 h 2319997"/>
              <a:gd name="connsiteX7" fmla="*/ 5745568 w 5745568"/>
              <a:gd name="connsiteY7" fmla="*/ 1597808 h 2319997"/>
              <a:gd name="connsiteX8" fmla="*/ 5745568 w 5745568"/>
              <a:gd name="connsiteY8" fmla="*/ 1917370 h 2319997"/>
              <a:gd name="connsiteX9" fmla="*/ 1370946 w 5745568"/>
              <a:gd name="connsiteY9" fmla="*/ 1944531 h 2319997"/>
              <a:gd name="connsiteX10" fmla="*/ 934902 w 5745568"/>
              <a:gd name="connsiteY10" fmla="*/ 2319997 h 2319997"/>
              <a:gd name="connsiteX11" fmla="*/ 922670 w 5745568"/>
              <a:gd name="connsiteY11" fmla="*/ 1914192 h 2319997"/>
              <a:gd name="connsiteX12" fmla="*/ 0 w 5745568"/>
              <a:gd name="connsiteY12" fmla="*/ 1917370 h 2319997"/>
              <a:gd name="connsiteX13" fmla="*/ 0 w 5745568"/>
              <a:gd name="connsiteY13" fmla="*/ 1597808 h 2319997"/>
              <a:gd name="connsiteX14" fmla="*/ 0 w 5745568"/>
              <a:gd name="connsiteY14" fmla="*/ 1118466 h 2319997"/>
              <a:gd name="connsiteX15" fmla="*/ 0 w 5745568"/>
              <a:gd name="connsiteY15" fmla="*/ 1118466 h 2319997"/>
              <a:gd name="connsiteX16" fmla="*/ 0 w 5745568"/>
              <a:gd name="connsiteY16" fmla="*/ 0 h 2319997"/>
              <a:gd name="connsiteX0" fmla="*/ 0 w 5745568"/>
              <a:gd name="connsiteY0" fmla="*/ 0 h 2319997"/>
              <a:gd name="connsiteX1" fmla="*/ 957595 w 5745568"/>
              <a:gd name="connsiteY1" fmla="*/ 0 h 2319997"/>
              <a:gd name="connsiteX2" fmla="*/ 957595 w 5745568"/>
              <a:gd name="connsiteY2" fmla="*/ 0 h 2319997"/>
              <a:gd name="connsiteX3" fmla="*/ 2393987 w 5745568"/>
              <a:gd name="connsiteY3" fmla="*/ 0 h 2319997"/>
              <a:gd name="connsiteX4" fmla="*/ 5745568 w 5745568"/>
              <a:gd name="connsiteY4" fmla="*/ 0 h 2319997"/>
              <a:gd name="connsiteX5" fmla="*/ 5745568 w 5745568"/>
              <a:gd name="connsiteY5" fmla="*/ 1118466 h 2319997"/>
              <a:gd name="connsiteX6" fmla="*/ 5745568 w 5745568"/>
              <a:gd name="connsiteY6" fmla="*/ 1118466 h 2319997"/>
              <a:gd name="connsiteX7" fmla="*/ 5745568 w 5745568"/>
              <a:gd name="connsiteY7" fmla="*/ 1597808 h 2319997"/>
              <a:gd name="connsiteX8" fmla="*/ 5745568 w 5745568"/>
              <a:gd name="connsiteY8" fmla="*/ 1917370 h 2319997"/>
              <a:gd name="connsiteX9" fmla="*/ 1370946 w 5745568"/>
              <a:gd name="connsiteY9" fmla="*/ 1944531 h 2319997"/>
              <a:gd name="connsiteX10" fmla="*/ 925377 w 5745568"/>
              <a:gd name="connsiteY10" fmla="*/ 2319997 h 2319997"/>
              <a:gd name="connsiteX11" fmla="*/ 922670 w 5745568"/>
              <a:gd name="connsiteY11" fmla="*/ 1914192 h 2319997"/>
              <a:gd name="connsiteX12" fmla="*/ 0 w 5745568"/>
              <a:gd name="connsiteY12" fmla="*/ 1917370 h 2319997"/>
              <a:gd name="connsiteX13" fmla="*/ 0 w 5745568"/>
              <a:gd name="connsiteY13" fmla="*/ 1597808 h 2319997"/>
              <a:gd name="connsiteX14" fmla="*/ 0 w 5745568"/>
              <a:gd name="connsiteY14" fmla="*/ 1118466 h 2319997"/>
              <a:gd name="connsiteX15" fmla="*/ 0 w 5745568"/>
              <a:gd name="connsiteY15" fmla="*/ 1118466 h 2319997"/>
              <a:gd name="connsiteX16" fmla="*/ 0 w 5745568"/>
              <a:gd name="connsiteY16" fmla="*/ 0 h 2319997"/>
              <a:gd name="connsiteX0" fmla="*/ 0 w 5745568"/>
              <a:gd name="connsiteY0" fmla="*/ 0 h 2319997"/>
              <a:gd name="connsiteX1" fmla="*/ 957595 w 5745568"/>
              <a:gd name="connsiteY1" fmla="*/ 0 h 2319997"/>
              <a:gd name="connsiteX2" fmla="*/ 957595 w 5745568"/>
              <a:gd name="connsiteY2" fmla="*/ 0 h 2319997"/>
              <a:gd name="connsiteX3" fmla="*/ 2393987 w 5745568"/>
              <a:gd name="connsiteY3" fmla="*/ 0 h 2319997"/>
              <a:gd name="connsiteX4" fmla="*/ 5745568 w 5745568"/>
              <a:gd name="connsiteY4" fmla="*/ 0 h 2319997"/>
              <a:gd name="connsiteX5" fmla="*/ 5745568 w 5745568"/>
              <a:gd name="connsiteY5" fmla="*/ 1118466 h 2319997"/>
              <a:gd name="connsiteX6" fmla="*/ 5745568 w 5745568"/>
              <a:gd name="connsiteY6" fmla="*/ 1118466 h 2319997"/>
              <a:gd name="connsiteX7" fmla="*/ 5745568 w 5745568"/>
              <a:gd name="connsiteY7" fmla="*/ 1597808 h 2319997"/>
              <a:gd name="connsiteX8" fmla="*/ 5745568 w 5745568"/>
              <a:gd name="connsiteY8" fmla="*/ 1917370 h 2319997"/>
              <a:gd name="connsiteX9" fmla="*/ 1374121 w 5745568"/>
              <a:gd name="connsiteY9" fmla="*/ 1938175 h 2319997"/>
              <a:gd name="connsiteX10" fmla="*/ 925377 w 5745568"/>
              <a:gd name="connsiteY10" fmla="*/ 2319997 h 2319997"/>
              <a:gd name="connsiteX11" fmla="*/ 922670 w 5745568"/>
              <a:gd name="connsiteY11" fmla="*/ 1914192 h 2319997"/>
              <a:gd name="connsiteX12" fmla="*/ 0 w 5745568"/>
              <a:gd name="connsiteY12" fmla="*/ 1917370 h 2319997"/>
              <a:gd name="connsiteX13" fmla="*/ 0 w 5745568"/>
              <a:gd name="connsiteY13" fmla="*/ 1597808 h 2319997"/>
              <a:gd name="connsiteX14" fmla="*/ 0 w 5745568"/>
              <a:gd name="connsiteY14" fmla="*/ 1118466 h 2319997"/>
              <a:gd name="connsiteX15" fmla="*/ 0 w 5745568"/>
              <a:gd name="connsiteY15" fmla="*/ 1118466 h 2319997"/>
              <a:gd name="connsiteX16" fmla="*/ 0 w 5745568"/>
              <a:gd name="connsiteY16" fmla="*/ 0 h 2319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745568" h="2319997">
                <a:moveTo>
                  <a:pt x="0" y="0"/>
                </a:moveTo>
                <a:lnTo>
                  <a:pt x="957595" y="0"/>
                </a:lnTo>
                <a:lnTo>
                  <a:pt x="957595" y="0"/>
                </a:lnTo>
                <a:lnTo>
                  <a:pt x="2393987" y="0"/>
                </a:lnTo>
                <a:lnTo>
                  <a:pt x="5745568" y="0"/>
                </a:lnTo>
                <a:lnTo>
                  <a:pt x="5745568" y="1118466"/>
                </a:lnTo>
                <a:lnTo>
                  <a:pt x="5745568" y="1118466"/>
                </a:lnTo>
                <a:lnTo>
                  <a:pt x="5745568" y="1597808"/>
                </a:lnTo>
                <a:lnTo>
                  <a:pt x="5745568" y="1917370"/>
                </a:lnTo>
                <a:lnTo>
                  <a:pt x="1374121" y="1938175"/>
                </a:lnTo>
                <a:lnTo>
                  <a:pt x="925377" y="2319997"/>
                </a:lnTo>
                <a:cubicBezTo>
                  <a:pt x="924475" y="2184729"/>
                  <a:pt x="923572" y="2049460"/>
                  <a:pt x="922670" y="1914192"/>
                </a:cubicBezTo>
                <a:lnTo>
                  <a:pt x="0" y="1917370"/>
                </a:lnTo>
                <a:lnTo>
                  <a:pt x="0" y="1597808"/>
                </a:lnTo>
                <a:lnTo>
                  <a:pt x="0" y="1118466"/>
                </a:lnTo>
                <a:lnTo>
                  <a:pt x="0" y="1118466"/>
                </a:lnTo>
                <a:lnTo>
                  <a:pt x="0" y="0"/>
                </a:lnTo>
                <a:close/>
              </a:path>
            </a:pathLst>
          </a:custGeom>
          <a:solidFill>
            <a:srgbClr val="C2D0D9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72000" tIns="0" rIns="72000" bIns="684000"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  <a:latin typeface="Amatic" panose="02000803000000000000" pitchFamily="2" charset="0"/>
              </a:rPr>
              <a:t>Stop thinking about the </a:t>
            </a:r>
            <a:r>
              <a:rPr lang="en-US" sz="4800" b="1" strike="sngStrike" dirty="0">
                <a:solidFill>
                  <a:srgbClr val="941A19"/>
                </a:solidFill>
                <a:latin typeface="Amatic" panose="02000803000000000000" pitchFamily="2" charset="0"/>
              </a:rPr>
              <a:t>TECHNOLOGY</a:t>
            </a:r>
            <a:r>
              <a:rPr lang="en-US" sz="4800" dirty="0">
                <a:solidFill>
                  <a:srgbClr val="941A19"/>
                </a:solidFill>
                <a:latin typeface="Amatic" panose="02000803000000000000" pitchFamily="2" charset="0"/>
              </a:rPr>
              <a:t> </a:t>
            </a:r>
            <a:r>
              <a:rPr lang="en-US" sz="4800" dirty="0">
                <a:solidFill>
                  <a:schemeClr val="tx1"/>
                </a:solidFill>
                <a:latin typeface="Amatic" panose="02000803000000000000" pitchFamily="2" charset="0"/>
              </a:rPr>
              <a:t>and think about the </a:t>
            </a:r>
            <a:r>
              <a:rPr lang="en-US" sz="4800" b="1" dirty="0">
                <a:solidFill>
                  <a:srgbClr val="941A19"/>
                </a:solidFill>
                <a:latin typeface="Amatic" panose="02000803000000000000" pitchFamily="2" charset="0"/>
              </a:rPr>
              <a:t>DOMAIN</a:t>
            </a:r>
            <a:r>
              <a:rPr lang="en-US" sz="4800" dirty="0">
                <a:solidFill>
                  <a:schemeClr val="tx1"/>
                </a:solidFill>
                <a:latin typeface="Amatic" panose="02000803000000000000" pitchFamily="2" charset="0"/>
              </a:rPr>
              <a:t> first</a:t>
            </a:r>
            <a:endParaRPr lang="es-ES" sz="4800" dirty="0">
              <a:solidFill>
                <a:schemeClr val="tx1"/>
              </a:solidFill>
              <a:latin typeface="Amatic" panose="02000803000000000000" pitchFamily="2" charset="0"/>
            </a:endParaRPr>
          </a:p>
        </p:txBody>
      </p:sp>
      <p:sp>
        <p:nvSpPr>
          <p:cNvPr id="11" name="Bounded context"/>
          <p:cNvSpPr txBox="1"/>
          <p:nvPr/>
        </p:nvSpPr>
        <p:spPr>
          <a:xfrm>
            <a:off x="2036234" y="2136339"/>
            <a:ext cx="81195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matic" panose="02000803000000000000" pitchFamily="2" charset="0"/>
              </a:rPr>
              <a:t>the most important thing for this workshop are </a:t>
            </a:r>
            <a:r>
              <a:rPr lang="en-US" sz="7200" dirty="0">
                <a:solidFill>
                  <a:srgbClr val="941A19"/>
                </a:solidFill>
                <a:latin typeface="Amatic" panose="02000803000000000000" pitchFamily="2" charset="0"/>
              </a:rPr>
              <a:t>Bounded Contexts</a:t>
            </a:r>
            <a:endParaRPr lang="es-ES" sz="7200" dirty="0">
              <a:solidFill>
                <a:srgbClr val="941A19"/>
              </a:solidFill>
              <a:latin typeface="Amatic" panose="02000803000000000000" pitchFamily="2" charset="0"/>
            </a:endParaRPr>
          </a:p>
          <a:p>
            <a:pPr algn="ctr"/>
            <a:endParaRPr lang="es-ES" dirty="0"/>
          </a:p>
        </p:txBody>
      </p:sp>
      <p:sp>
        <p:nvSpPr>
          <p:cNvPr id="13" name="BC4"/>
          <p:cNvSpPr/>
          <p:nvPr/>
        </p:nvSpPr>
        <p:spPr>
          <a:xfrm>
            <a:off x="2514731" y="634045"/>
            <a:ext cx="59282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autonomous Components</a:t>
            </a:r>
            <a:endParaRPr lang="es-ES" sz="5400" dirty="0">
              <a:latin typeface="Bebas Neue Bold" panose="020B0606020202050201" pitchFamily="34" charset="0"/>
            </a:endParaRPr>
          </a:p>
        </p:txBody>
      </p:sp>
      <p:sp>
        <p:nvSpPr>
          <p:cNvPr id="14" name="BC3"/>
          <p:cNvSpPr/>
          <p:nvPr/>
        </p:nvSpPr>
        <p:spPr>
          <a:xfrm>
            <a:off x="2514731" y="1453850"/>
            <a:ext cx="716253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WITH THEIR OWN DOMAIN MODELS</a:t>
            </a:r>
            <a:endParaRPr lang="es-ES" sz="5400" dirty="0">
              <a:latin typeface="Bebas Neue Bold" panose="020B0606020202050201" pitchFamily="34" charset="0"/>
            </a:endParaRPr>
          </a:p>
        </p:txBody>
      </p:sp>
      <p:sp>
        <p:nvSpPr>
          <p:cNvPr id="15" name="BC2"/>
          <p:cNvSpPr/>
          <p:nvPr/>
        </p:nvSpPr>
        <p:spPr>
          <a:xfrm>
            <a:off x="2514731" y="3093460"/>
            <a:ext cx="638540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only runtime dependencies</a:t>
            </a:r>
            <a:endParaRPr lang="es-ES" sz="5400" dirty="0">
              <a:latin typeface="Bebas Neue Bold" panose="020B0606020202050201" pitchFamily="34" charset="0"/>
            </a:endParaRPr>
          </a:p>
        </p:txBody>
      </p:sp>
      <p:sp>
        <p:nvSpPr>
          <p:cNvPr id="16" name="BC 1"/>
          <p:cNvSpPr/>
          <p:nvPr/>
        </p:nvSpPr>
        <p:spPr>
          <a:xfrm>
            <a:off x="2514731" y="3913265"/>
            <a:ext cx="377795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Run in Isolation</a:t>
            </a:r>
            <a:endParaRPr lang="es-ES" sz="5400" dirty="0">
              <a:latin typeface="Bebas Neue Bold" panose="020B0606020202050201" pitchFamily="34" charset="0"/>
            </a:endParaRPr>
          </a:p>
        </p:txBody>
      </p:sp>
      <p:sp>
        <p:nvSpPr>
          <p:cNvPr id="17" name="BC4"/>
          <p:cNvSpPr/>
          <p:nvPr/>
        </p:nvSpPr>
        <p:spPr>
          <a:xfrm>
            <a:off x="2514731" y="2273655"/>
            <a:ext cx="581973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PART OF THE SAME SYSTEM</a:t>
            </a:r>
            <a:endParaRPr lang="es-ES" sz="5400" dirty="0">
              <a:latin typeface="Bebas Neue Bold" panose="020B0606020202050201" pitchFamily="34" charset="0"/>
            </a:endParaRPr>
          </a:p>
        </p:txBody>
      </p:sp>
      <p:sp>
        <p:nvSpPr>
          <p:cNvPr id="18" name="BC 1"/>
          <p:cNvSpPr/>
          <p:nvPr/>
        </p:nvSpPr>
        <p:spPr>
          <a:xfrm>
            <a:off x="2514731" y="4733069"/>
            <a:ext cx="40888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EXCHANGE EVENTS</a:t>
            </a:r>
            <a:endParaRPr lang="es-ES" sz="5400" dirty="0">
              <a:latin typeface="Bebas Neue Bold" panose="020B0606020202050201" pitchFamily="34" charset="0"/>
            </a:endParaRPr>
          </a:p>
        </p:txBody>
      </p:sp>
      <p:sp>
        <p:nvSpPr>
          <p:cNvPr id="3" name="LINK"/>
          <p:cNvSpPr/>
          <p:nvPr/>
        </p:nvSpPr>
        <p:spPr>
          <a:xfrm>
            <a:off x="3224655" y="5863869"/>
            <a:ext cx="8474116" cy="523220"/>
          </a:xfrm>
          <a:prstGeom prst="rect">
            <a:avLst/>
          </a:prstGeom>
          <a:solidFill>
            <a:srgbClr val="C2D0D9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ES" sz="2800" dirty="0"/>
              <a:t>https://msdn.microsoft.com/en-us/library/jj591572.aspx</a:t>
            </a:r>
          </a:p>
        </p:txBody>
      </p:sp>
    </p:spTree>
    <p:extLst>
      <p:ext uri="{BB962C8B-B14F-4D97-AF65-F5344CB8AC3E}">
        <p14:creationId xmlns:p14="http://schemas.microsoft.com/office/powerpoint/2010/main" val="13040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 animBg="1"/>
      <p:bldP spid="10" grpId="1" animBg="1"/>
      <p:bldP spid="11" grpId="0"/>
      <p:bldP spid="11" grpId="1"/>
      <p:bldP spid="13" grpId="0"/>
      <p:bldP spid="14" grpId="0"/>
      <p:bldP spid="15" grpId="0"/>
      <p:bldP spid="16" grpId="0"/>
      <p:bldP spid="17" grpId="0"/>
      <p:bldP spid="18" grpId="0"/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63309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161314" y="5312228"/>
            <a:ext cx="5534297" cy="1323439"/>
          </a:xfrm>
          <a:prstGeom prst="rect">
            <a:avLst/>
          </a:prstGeom>
          <a:solidFill>
            <a:srgbClr val="C2D0D9">
              <a:alpha val="43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EVENT SOURCING</a:t>
            </a:r>
            <a:endParaRPr lang="en-US" sz="4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424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ash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1" y="4167664"/>
            <a:ext cx="3591857" cy="2491851"/>
          </a:xfrm>
          <a:prstGeom prst="rect">
            <a:avLst/>
          </a:prstGeom>
        </p:spPr>
      </p:pic>
      <p:sp>
        <p:nvSpPr>
          <p:cNvPr id="4" name="Question"/>
          <p:cNvSpPr txBox="1"/>
          <p:nvPr/>
        </p:nvSpPr>
        <p:spPr>
          <a:xfrm>
            <a:off x="2036234" y="2690336"/>
            <a:ext cx="8119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matic" panose="02000803000000000000" pitchFamily="2" charset="0"/>
              </a:rPr>
              <a:t>What </a:t>
            </a:r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00803000000000000" pitchFamily="2" charset="0"/>
              </a:rPr>
              <a:t>is</a:t>
            </a:r>
            <a:r>
              <a:rPr lang="en-US" sz="7200" b="1" dirty="0">
                <a:solidFill>
                  <a:srgbClr val="B418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00803000000000000" pitchFamily="2" charset="0"/>
              </a:rPr>
              <a:t> Event-Sourcing</a:t>
            </a:r>
            <a:r>
              <a:rPr lang="en-US" sz="7200" dirty="0">
                <a:latin typeface="Amatic" panose="02000803000000000000" pitchFamily="2" charset="0"/>
              </a:rPr>
              <a:t>?</a:t>
            </a:r>
            <a:endParaRPr lang="es-ES" sz="7200" dirty="0">
              <a:latin typeface="Amatic" panose="02000803000000000000" pitchFamily="2" charset="0"/>
            </a:endParaRPr>
          </a:p>
          <a:p>
            <a:pPr algn="ctr"/>
            <a:endParaRPr lang="es-ES" dirty="0"/>
          </a:p>
        </p:txBody>
      </p:sp>
      <p:grpSp>
        <p:nvGrpSpPr>
          <p:cNvPr id="12" name="Headers"/>
          <p:cNvGrpSpPr/>
          <p:nvPr/>
        </p:nvGrpSpPr>
        <p:grpSpPr>
          <a:xfrm>
            <a:off x="4626428" y="2692271"/>
            <a:ext cx="2939144" cy="738664"/>
            <a:chOff x="4447308" y="859764"/>
            <a:chExt cx="2939144" cy="738664"/>
          </a:xfrm>
          <a:solidFill>
            <a:srgbClr val="9FA0A2"/>
          </a:solidFill>
        </p:grpSpPr>
        <p:sp>
          <p:nvSpPr>
            <p:cNvPr id="8" name="ID"/>
            <p:cNvSpPr txBox="1"/>
            <p:nvPr/>
          </p:nvSpPr>
          <p:spPr>
            <a:xfrm>
              <a:off x="4447309" y="1229096"/>
              <a:ext cx="623455" cy="369332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ID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9" name="Status"/>
            <p:cNvSpPr txBox="1"/>
            <p:nvPr/>
          </p:nvSpPr>
          <p:spPr>
            <a:xfrm>
              <a:off x="5070764" y="1229096"/>
              <a:ext cx="950026" cy="369332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STATUS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10" name="Timestamp"/>
            <p:cNvSpPr txBox="1"/>
            <p:nvPr/>
          </p:nvSpPr>
          <p:spPr>
            <a:xfrm>
              <a:off x="6020790" y="1229096"/>
              <a:ext cx="1365662" cy="369332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TIMESTAMP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11" name="Shipments"/>
            <p:cNvSpPr txBox="1"/>
            <p:nvPr/>
          </p:nvSpPr>
          <p:spPr>
            <a:xfrm>
              <a:off x="4447308" y="859764"/>
              <a:ext cx="2939143" cy="369332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pitchFamily="34" charset="0"/>
                </a:rPr>
                <a:t>SHIPMENTS</a:t>
              </a:r>
              <a:endPara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endParaRPr>
            </a:p>
          </p:txBody>
        </p:sp>
      </p:grpSp>
      <p:grpSp>
        <p:nvGrpSpPr>
          <p:cNvPr id="23" name="Other rows"/>
          <p:cNvGrpSpPr/>
          <p:nvPr/>
        </p:nvGrpSpPr>
        <p:grpSpPr>
          <a:xfrm>
            <a:off x="4626428" y="3430935"/>
            <a:ext cx="2939144" cy="734794"/>
            <a:chOff x="4626428" y="3430935"/>
            <a:chExt cx="2939144" cy="734794"/>
          </a:xfrm>
        </p:grpSpPr>
        <p:grpSp>
          <p:nvGrpSpPr>
            <p:cNvPr id="16" name="Grupo 15"/>
            <p:cNvGrpSpPr/>
            <p:nvPr/>
          </p:nvGrpSpPr>
          <p:grpSpPr>
            <a:xfrm>
              <a:off x="4626428" y="3796397"/>
              <a:ext cx="2939143" cy="369332"/>
              <a:chOff x="4447309" y="1598428"/>
              <a:chExt cx="2939143" cy="369332"/>
            </a:xfrm>
          </p:grpSpPr>
          <p:sp>
            <p:nvSpPr>
              <p:cNvPr id="13" name="CuadroTexto 12"/>
              <p:cNvSpPr txBox="1"/>
              <p:nvPr/>
            </p:nvSpPr>
            <p:spPr>
              <a:xfrm>
                <a:off x="4447309" y="1598428"/>
                <a:ext cx="623455" cy="369332"/>
              </a:xfrm>
              <a:prstGeom prst="rect">
                <a:avLst/>
              </a:prstGeom>
              <a:solidFill>
                <a:srgbClr val="CAD4D6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1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sp>
            <p:nvSpPr>
              <p:cNvPr id="14" name="CuadroTexto 13"/>
              <p:cNvSpPr txBox="1"/>
              <p:nvPr/>
            </p:nvSpPr>
            <p:spPr>
              <a:xfrm>
                <a:off x="5070764" y="1598428"/>
                <a:ext cx="950026" cy="369332"/>
              </a:xfrm>
              <a:prstGeom prst="rect">
                <a:avLst/>
              </a:prstGeom>
              <a:solidFill>
                <a:srgbClr val="CAD4D6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delivered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sp>
            <p:nvSpPr>
              <p:cNvPr id="15" name="CuadroTexto 14"/>
              <p:cNvSpPr txBox="1"/>
              <p:nvPr/>
            </p:nvSpPr>
            <p:spPr>
              <a:xfrm>
                <a:off x="6020790" y="1598428"/>
                <a:ext cx="1365662" cy="369332"/>
              </a:xfrm>
              <a:prstGeom prst="rect">
                <a:avLst/>
              </a:prstGeom>
              <a:solidFill>
                <a:srgbClr val="CAD4D6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22/01/2017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</p:grpSp>
        <p:grpSp>
          <p:nvGrpSpPr>
            <p:cNvPr id="17" name="Grupo 16"/>
            <p:cNvGrpSpPr/>
            <p:nvPr/>
          </p:nvGrpSpPr>
          <p:grpSpPr>
            <a:xfrm>
              <a:off x="4626429" y="3430935"/>
              <a:ext cx="2939143" cy="369332"/>
              <a:chOff x="4447309" y="1598428"/>
              <a:chExt cx="2939143" cy="369332"/>
            </a:xfrm>
          </p:grpSpPr>
          <p:sp>
            <p:nvSpPr>
              <p:cNvPr id="18" name="CuadroTexto 17"/>
              <p:cNvSpPr txBox="1"/>
              <p:nvPr/>
            </p:nvSpPr>
            <p:spPr>
              <a:xfrm>
                <a:off x="4447309" y="1598428"/>
                <a:ext cx="623455" cy="369332"/>
              </a:xfrm>
              <a:prstGeom prst="rect">
                <a:avLst/>
              </a:prstGeom>
              <a:solidFill>
                <a:srgbClr val="CAD4D6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2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sp>
            <p:nvSpPr>
              <p:cNvPr id="19" name="CuadroTexto 18"/>
              <p:cNvSpPr txBox="1"/>
              <p:nvPr/>
            </p:nvSpPr>
            <p:spPr>
              <a:xfrm>
                <a:off x="5070764" y="1598428"/>
                <a:ext cx="950026" cy="369332"/>
              </a:xfrm>
              <a:prstGeom prst="rect">
                <a:avLst/>
              </a:prstGeom>
              <a:solidFill>
                <a:srgbClr val="CAD4D6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Shipped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sp>
            <p:nvSpPr>
              <p:cNvPr id="20" name="CuadroTexto 19"/>
              <p:cNvSpPr txBox="1"/>
              <p:nvPr/>
            </p:nvSpPr>
            <p:spPr>
              <a:xfrm>
                <a:off x="6020790" y="1598428"/>
                <a:ext cx="1365662" cy="369332"/>
              </a:xfrm>
              <a:prstGeom prst="rect">
                <a:avLst/>
              </a:prstGeom>
              <a:solidFill>
                <a:srgbClr val="CAD4D6">
                  <a:alpha val="50000"/>
                </a:srgbClr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01/02/2017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</p:grpSp>
      </p:grpSp>
      <p:grpSp>
        <p:nvGrpSpPr>
          <p:cNvPr id="27" name="New row"/>
          <p:cNvGrpSpPr/>
          <p:nvPr/>
        </p:nvGrpSpPr>
        <p:grpSpPr>
          <a:xfrm>
            <a:off x="4626428" y="3431827"/>
            <a:ext cx="2939143" cy="369332"/>
            <a:chOff x="4626428" y="3427065"/>
            <a:chExt cx="2939143" cy="369332"/>
          </a:xfrm>
        </p:grpSpPr>
        <p:sp>
          <p:nvSpPr>
            <p:cNvPr id="24" name="CuadroTexto 23"/>
            <p:cNvSpPr txBox="1"/>
            <p:nvPr/>
          </p:nvSpPr>
          <p:spPr>
            <a:xfrm>
              <a:off x="4626428" y="3427065"/>
              <a:ext cx="623455" cy="369332"/>
            </a:xfrm>
            <a:prstGeom prst="rect">
              <a:avLst/>
            </a:prstGeom>
            <a:solidFill>
              <a:srgbClr val="CAD4D6">
                <a:alpha val="50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3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25" name="CuadroTexto 24"/>
            <p:cNvSpPr txBox="1"/>
            <p:nvPr/>
          </p:nvSpPr>
          <p:spPr>
            <a:xfrm>
              <a:off x="5249883" y="3427065"/>
              <a:ext cx="950026" cy="369332"/>
            </a:xfrm>
            <a:prstGeom prst="rect">
              <a:avLst/>
            </a:prstGeom>
            <a:solidFill>
              <a:srgbClr val="CAD4D6">
                <a:alpha val="50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new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26" name="CuadroTexto 25"/>
            <p:cNvSpPr txBox="1"/>
            <p:nvPr/>
          </p:nvSpPr>
          <p:spPr>
            <a:xfrm>
              <a:off x="6199909" y="3427065"/>
              <a:ext cx="1365662" cy="369332"/>
            </a:xfrm>
            <a:prstGeom prst="rect">
              <a:avLst/>
            </a:prstGeom>
            <a:solidFill>
              <a:srgbClr val="CAD4D6">
                <a:alpha val="50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23/02/2017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</p:grpSp>
      <p:grpSp>
        <p:nvGrpSpPr>
          <p:cNvPr id="28" name="Updated row 1"/>
          <p:cNvGrpSpPr/>
          <p:nvPr/>
        </p:nvGrpSpPr>
        <p:grpSpPr>
          <a:xfrm>
            <a:off x="4626428" y="3430935"/>
            <a:ext cx="2939143" cy="369332"/>
            <a:chOff x="4626428" y="3427065"/>
            <a:chExt cx="2939143" cy="369332"/>
          </a:xfrm>
        </p:grpSpPr>
        <p:sp>
          <p:nvSpPr>
            <p:cNvPr id="29" name="CuadroTexto 28"/>
            <p:cNvSpPr txBox="1"/>
            <p:nvPr/>
          </p:nvSpPr>
          <p:spPr>
            <a:xfrm>
              <a:off x="4626428" y="3427065"/>
              <a:ext cx="623455" cy="369332"/>
            </a:xfrm>
            <a:prstGeom prst="rect">
              <a:avLst/>
            </a:prstGeom>
            <a:solidFill>
              <a:srgbClr val="CAD4D6">
                <a:alpha val="50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3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30" name="CuadroTexto 29"/>
            <p:cNvSpPr txBox="1"/>
            <p:nvPr/>
          </p:nvSpPr>
          <p:spPr>
            <a:xfrm>
              <a:off x="5249883" y="3427065"/>
              <a:ext cx="950026" cy="369332"/>
            </a:xfrm>
            <a:prstGeom prst="rect">
              <a:avLst/>
            </a:prstGeom>
            <a:solidFill>
              <a:srgbClr val="CAD4D6">
                <a:alpha val="50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SHIPPED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31" name="CuadroTexto 30"/>
            <p:cNvSpPr txBox="1"/>
            <p:nvPr/>
          </p:nvSpPr>
          <p:spPr>
            <a:xfrm>
              <a:off x="6199909" y="3427065"/>
              <a:ext cx="1365662" cy="369332"/>
            </a:xfrm>
            <a:prstGeom prst="rect">
              <a:avLst/>
            </a:prstGeom>
            <a:solidFill>
              <a:srgbClr val="CAD4D6">
                <a:alpha val="50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01/03/2017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</p:grpSp>
      <p:grpSp>
        <p:nvGrpSpPr>
          <p:cNvPr id="32" name="Updated row 2"/>
          <p:cNvGrpSpPr/>
          <p:nvPr/>
        </p:nvGrpSpPr>
        <p:grpSpPr>
          <a:xfrm>
            <a:off x="4626428" y="3429893"/>
            <a:ext cx="2939143" cy="369332"/>
            <a:chOff x="4626428" y="3427065"/>
            <a:chExt cx="2939143" cy="369332"/>
          </a:xfrm>
        </p:grpSpPr>
        <p:sp>
          <p:nvSpPr>
            <p:cNvPr id="33" name="CuadroTexto 32"/>
            <p:cNvSpPr txBox="1"/>
            <p:nvPr/>
          </p:nvSpPr>
          <p:spPr>
            <a:xfrm>
              <a:off x="4626428" y="3427065"/>
              <a:ext cx="623455" cy="369332"/>
            </a:xfrm>
            <a:prstGeom prst="rect">
              <a:avLst/>
            </a:prstGeom>
            <a:solidFill>
              <a:srgbClr val="CAD4D6">
                <a:alpha val="50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3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5249883" y="3427065"/>
              <a:ext cx="950026" cy="369332"/>
            </a:xfrm>
            <a:prstGeom prst="rect">
              <a:avLst/>
            </a:prstGeom>
            <a:solidFill>
              <a:srgbClr val="CAD4D6">
                <a:alpha val="50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delivered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6199909" y="3427065"/>
              <a:ext cx="1365662" cy="369332"/>
            </a:xfrm>
            <a:prstGeom prst="rect">
              <a:avLst/>
            </a:prstGeom>
            <a:solidFill>
              <a:srgbClr val="CAD4D6">
                <a:alpha val="50000"/>
              </a:srgb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07/03/2017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</p:grpSp>
      <p:sp>
        <p:nvSpPr>
          <p:cNvPr id="36" name="Arrow to lose data"/>
          <p:cNvSpPr>
            <a:spLocks noChangeAspect="1"/>
          </p:cNvSpPr>
          <p:nvPr/>
        </p:nvSpPr>
        <p:spPr bwMode="auto">
          <a:xfrm rot="177480" flipH="1">
            <a:off x="3780389" y="5438954"/>
            <a:ext cx="989013" cy="231334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you are losing data"/>
          <p:cNvSpPr txBox="1"/>
          <p:nvPr/>
        </p:nvSpPr>
        <p:spPr>
          <a:xfrm>
            <a:off x="4859723" y="5293011"/>
            <a:ext cx="1939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tic" panose="02000803000000000000" pitchFamily="2" charset="0"/>
              </a:rPr>
              <a:t>You are losing data</a:t>
            </a:r>
            <a:endParaRPr lang="es-ES" sz="2800" dirty="0">
              <a:latin typeface="Amatic" panose="02000803000000000000" pitchFamily="2" charset="0"/>
            </a:endParaRPr>
          </a:p>
        </p:txBody>
      </p:sp>
      <p:sp>
        <p:nvSpPr>
          <p:cNvPr id="38" name="Arrow to mudates"/>
          <p:cNvSpPr>
            <a:spLocks noChangeAspect="1"/>
          </p:cNvSpPr>
          <p:nvPr/>
        </p:nvSpPr>
        <p:spPr bwMode="auto">
          <a:xfrm rot="16677550" flipH="1">
            <a:off x="5601490" y="2044404"/>
            <a:ext cx="989013" cy="231334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9" name="Your database mutates"/>
          <p:cNvSpPr txBox="1"/>
          <p:nvPr/>
        </p:nvSpPr>
        <p:spPr>
          <a:xfrm>
            <a:off x="4995260" y="1106587"/>
            <a:ext cx="22014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matic" panose="02000803000000000000" pitchFamily="2" charset="0"/>
              </a:rPr>
              <a:t>Your database mutates</a:t>
            </a:r>
            <a:endParaRPr lang="es-ES" sz="2800" dirty="0">
              <a:latin typeface="Amatic" panose="02000803000000000000" pitchFamily="2" charset="0"/>
            </a:endParaRPr>
          </a:p>
        </p:txBody>
      </p:sp>
      <p:grpSp>
        <p:nvGrpSpPr>
          <p:cNvPr id="111" name="Headers ES"/>
          <p:cNvGrpSpPr/>
          <p:nvPr/>
        </p:nvGrpSpPr>
        <p:grpSpPr>
          <a:xfrm>
            <a:off x="2589886" y="1330026"/>
            <a:ext cx="7564322" cy="738713"/>
            <a:chOff x="732057" y="845611"/>
            <a:chExt cx="7564322" cy="738713"/>
          </a:xfrm>
        </p:grpSpPr>
        <p:sp>
          <p:nvSpPr>
            <p:cNvPr id="43" name="Payload"/>
            <p:cNvSpPr txBox="1"/>
            <p:nvPr/>
          </p:nvSpPr>
          <p:spPr>
            <a:xfrm>
              <a:off x="3975475" y="1212256"/>
              <a:ext cx="4320904" cy="369332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payload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41" name="ID"/>
            <p:cNvSpPr txBox="1"/>
            <p:nvPr/>
          </p:nvSpPr>
          <p:spPr>
            <a:xfrm>
              <a:off x="1458338" y="1214815"/>
              <a:ext cx="720000" cy="369332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ID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42" name="Status"/>
            <p:cNvSpPr txBox="1"/>
            <p:nvPr/>
          </p:nvSpPr>
          <p:spPr>
            <a:xfrm>
              <a:off x="2177671" y="1214815"/>
              <a:ext cx="1797804" cy="369332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Event type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44" name="Shipments"/>
            <p:cNvSpPr txBox="1"/>
            <p:nvPr/>
          </p:nvSpPr>
          <p:spPr>
            <a:xfrm>
              <a:off x="732057" y="845611"/>
              <a:ext cx="7564321" cy="369332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pitchFamily="34" charset="0"/>
                </a:rPr>
                <a:t>SHIPMENTS</a:t>
              </a:r>
              <a:endParaRPr lang="es-E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endParaRPr>
            </a:p>
          </p:txBody>
        </p:sp>
        <p:sp>
          <p:nvSpPr>
            <p:cNvPr id="67" name="Timestamp"/>
            <p:cNvSpPr txBox="1"/>
            <p:nvPr/>
          </p:nvSpPr>
          <p:spPr>
            <a:xfrm>
              <a:off x="732962" y="1214992"/>
              <a:ext cx="720000" cy="369332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>
                  <a:alpha val="99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EVENT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</p:grpSp>
      <p:grpSp>
        <p:nvGrpSpPr>
          <p:cNvPr id="126" name="Other rows ES"/>
          <p:cNvGrpSpPr/>
          <p:nvPr/>
        </p:nvGrpSpPr>
        <p:grpSpPr>
          <a:xfrm>
            <a:off x="2590339" y="2067276"/>
            <a:ext cx="7563417" cy="1847324"/>
            <a:chOff x="2590339" y="2918176"/>
            <a:chExt cx="7563417" cy="1847324"/>
          </a:xfrm>
        </p:grpSpPr>
        <p:grpSp>
          <p:nvGrpSpPr>
            <p:cNvPr id="112" name="Row 1 ES"/>
            <p:cNvGrpSpPr/>
            <p:nvPr/>
          </p:nvGrpSpPr>
          <p:grpSpPr>
            <a:xfrm>
              <a:off x="2590339" y="4395387"/>
              <a:ext cx="7563417" cy="370113"/>
              <a:chOff x="2590339" y="4395387"/>
              <a:chExt cx="7563417" cy="370113"/>
            </a:xfrm>
          </p:grpSpPr>
          <p:sp>
            <p:nvSpPr>
              <p:cNvPr id="51" name="CuadroTexto 12"/>
              <p:cNvSpPr txBox="1"/>
              <p:nvPr/>
            </p:nvSpPr>
            <p:spPr>
              <a:xfrm>
                <a:off x="3315715" y="4396004"/>
                <a:ext cx="720000" cy="369332"/>
              </a:xfrm>
              <a:prstGeom prst="rect">
                <a:avLst/>
              </a:prstGeom>
              <a:solidFill>
                <a:srgbClr val="C2D0D9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1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sp>
            <p:nvSpPr>
              <p:cNvPr id="52" name="CuadroTexto 13"/>
              <p:cNvSpPr txBox="1"/>
              <p:nvPr/>
            </p:nvSpPr>
            <p:spPr>
              <a:xfrm>
                <a:off x="4035048" y="4396004"/>
                <a:ext cx="1800000" cy="369332"/>
              </a:xfrm>
              <a:prstGeom prst="rect">
                <a:avLst/>
              </a:prstGeom>
              <a:solidFill>
                <a:srgbClr val="C2D0D9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Shipment created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sp>
            <p:nvSpPr>
              <p:cNvPr id="69" name="CuadroTexto 17"/>
              <p:cNvSpPr txBox="1"/>
              <p:nvPr/>
            </p:nvSpPr>
            <p:spPr>
              <a:xfrm>
                <a:off x="2590339" y="4395387"/>
                <a:ext cx="720000" cy="369332"/>
              </a:xfrm>
              <a:prstGeom prst="rect">
                <a:avLst/>
              </a:prstGeom>
              <a:solidFill>
                <a:srgbClr val="C2D0D9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1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grpSp>
            <p:nvGrpSpPr>
              <p:cNvPr id="109" name="Group 108"/>
              <p:cNvGrpSpPr/>
              <p:nvPr/>
            </p:nvGrpSpPr>
            <p:grpSpPr>
              <a:xfrm>
                <a:off x="5833756" y="4396514"/>
                <a:ext cx="4320000" cy="368986"/>
                <a:chOff x="6710055" y="3613650"/>
                <a:chExt cx="4320000" cy="368986"/>
              </a:xfrm>
            </p:grpSpPr>
            <p:sp>
              <p:nvSpPr>
                <p:cNvPr id="2" name="Rectangle 1"/>
                <p:cNvSpPr/>
                <p:nvPr/>
              </p:nvSpPr>
              <p:spPr>
                <a:xfrm>
                  <a:off x="6710055" y="3613650"/>
                  <a:ext cx="4320000" cy="368986"/>
                </a:xfrm>
                <a:prstGeom prst="rect">
                  <a:avLst/>
                </a:prstGeom>
                <a:solidFill>
                  <a:srgbClr val="C2D0D9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0" name="CuadroTexto 19"/>
                <p:cNvSpPr txBox="1"/>
                <p:nvPr/>
              </p:nvSpPr>
              <p:spPr>
                <a:xfrm>
                  <a:off x="6710055" y="3644255"/>
                  <a:ext cx="4320000" cy="276999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{timestamp=01/12/2016}</a:t>
                  </a:r>
                  <a:endParaRPr lang="es-ES" sz="12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</p:grpSp>
        <p:grpSp>
          <p:nvGrpSpPr>
            <p:cNvPr id="113" name="Row 2 ES"/>
            <p:cNvGrpSpPr/>
            <p:nvPr/>
          </p:nvGrpSpPr>
          <p:grpSpPr>
            <a:xfrm>
              <a:off x="2590339" y="4026371"/>
              <a:ext cx="7563417" cy="370139"/>
              <a:chOff x="2590339" y="4026371"/>
              <a:chExt cx="7563417" cy="370139"/>
            </a:xfrm>
          </p:grpSpPr>
          <p:sp>
            <p:nvSpPr>
              <p:cNvPr id="48" name="CuadroTexto 17"/>
              <p:cNvSpPr txBox="1"/>
              <p:nvPr/>
            </p:nvSpPr>
            <p:spPr>
              <a:xfrm>
                <a:off x="3315715" y="4026830"/>
                <a:ext cx="720000" cy="369332"/>
              </a:xfrm>
              <a:prstGeom prst="rect">
                <a:avLst/>
              </a:prstGeom>
              <a:solidFill>
                <a:srgbClr val="C2D0D9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Bebas Neue Bold" panose="020B0606020202050201" pitchFamily="34" charset="0"/>
                  </a:rPr>
                  <a:t>1</a:t>
                </a:r>
              </a:p>
            </p:txBody>
          </p:sp>
          <p:sp>
            <p:nvSpPr>
              <p:cNvPr id="49" name="CuadroTexto 18"/>
              <p:cNvSpPr txBox="1"/>
              <p:nvPr/>
            </p:nvSpPr>
            <p:spPr>
              <a:xfrm>
                <a:off x="4035048" y="4026830"/>
                <a:ext cx="1800000" cy="369332"/>
              </a:xfrm>
              <a:prstGeom prst="rect">
                <a:avLst/>
              </a:prstGeom>
              <a:solidFill>
                <a:srgbClr val="C2D0D9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Shipment shipped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sp>
            <p:nvSpPr>
              <p:cNvPr id="68" name="CuadroTexto 17"/>
              <p:cNvSpPr txBox="1"/>
              <p:nvPr/>
            </p:nvSpPr>
            <p:spPr>
              <a:xfrm>
                <a:off x="2590339" y="4026371"/>
                <a:ext cx="720000" cy="369332"/>
              </a:xfrm>
              <a:prstGeom prst="rect">
                <a:avLst/>
              </a:prstGeom>
              <a:solidFill>
                <a:srgbClr val="C2D0D9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2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grpSp>
            <p:nvGrpSpPr>
              <p:cNvPr id="108" name="Group 107"/>
              <p:cNvGrpSpPr/>
              <p:nvPr/>
            </p:nvGrpSpPr>
            <p:grpSpPr>
              <a:xfrm>
                <a:off x="5833756" y="4027524"/>
                <a:ext cx="4320000" cy="368986"/>
                <a:chOff x="6710055" y="3249823"/>
                <a:chExt cx="4320000" cy="368986"/>
              </a:xfrm>
            </p:grpSpPr>
            <p:sp>
              <p:nvSpPr>
                <p:cNvPr id="73" name="Rectangle 72"/>
                <p:cNvSpPr/>
                <p:nvPr/>
              </p:nvSpPr>
              <p:spPr>
                <a:xfrm>
                  <a:off x="6710055" y="3249823"/>
                  <a:ext cx="4320000" cy="368986"/>
                </a:xfrm>
                <a:prstGeom prst="rect">
                  <a:avLst/>
                </a:prstGeom>
                <a:solidFill>
                  <a:srgbClr val="C2D0D9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4" name="CuadroTexto 19"/>
                <p:cNvSpPr txBox="1"/>
                <p:nvPr/>
              </p:nvSpPr>
              <p:spPr>
                <a:xfrm>
                  <a:off x="6710055" y="3278047"/>
                  <a:ext cx="4320000" cy="276999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{timestamp=12/12/2016}</a:t>
                  </a:r>
                  <a:endParaRPr lang="es-ES" sz="12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</p:grpSp>
        <p:grpSp>
          <p:nvGrpSpPr>
            <p:cNvPr id="114" name="Row 3 ES"/>
            <p:cNvGrpSpPr/>
            <p:nvPr/>
          </p:nvGrpSpPr>
          <p:grpSpPr>
            <a:xfrm>
              <a:off x="2590339" y="3657355"/>
              <a:ext cx="7563417" cy="370166"/>
              <a:chOff x="2590339" y="3657355"/>
              <a:chExt cx="7563417" cy="370166"/>
            </a:xfrm>
          </p:grpSpPr>
          <p:sp>
            <p:nvSpPr>
              <p:cNvPr id="77" name="CuadroTexto 12"/>
              <p:cNvSpPr txBox="1"/>
              <p:nvPr/>
            </p:nvSpPr>
            <p:spPr>
              <a:xfrm>
                <a:off x="3315715" y="3657655"/>
                <a:ext cx="720000" cy="369332"/>
              </a:xfrm>
              <a:prstGeom prst="rect">
                <a:avLst/>
              </a:prstGeom>
              <a:solidFill>
                <a:srgbClr val="CAD4D6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Bebas Neue Bold" panose="020B0606020202050201" pitchFamily="34" charset="0"/>
                  </a:rPr>
                  <a:t>2</a:t>
                </a:r>
              </a:p>
            </p:txBody>
          </p:sp>
          <p:sp>
            <p:nvSpPr>
              <p:cNvPr id="78" name="CuadroTexto 13"/>
              <p:cNvSpPr txBox="1"/>
              <p:nvPr/>
            </p:nvSpPr>
            <p:spPr>
              <a:xfrm>
                <a:off x="4035048" y="3657655"/>
                <a:ext cx="1800000" cy="369332"/>
              </a:xfrm>
              <a:prstGeom prst="rect">
                <a:avLst/>
              </a:prstGeom>
              <a:solidFill>
                <a:srgbClr val="CAD4D6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Shipment created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sp>
            <p:nvSpPr>
              <p:cNvPr id="79" name="CuadroTexto 17"/>
              <p:cNvSpPr txBox="1"/>
              <p:nvPr/>
            </p:nvSpPr>
            <p:spPr>
              <a:xfrm>
                <a:off x="2590339" y="3657355"/>
                <a:ext cx="720000" cy="369332"/>
              </a:xfrm>
              <a:prstGeom prst="rect">
                <a:avLst/>
              </a:prstGeom>
              <a:solidFill>
                <a:srgbClr val="CAD4D6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3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grpSp>
            <p:nvGrpSpPr>
              <p:cNvPr id="107" name="Group 106"/>
              <p:cNvGrpSpPr/>
              <p:nvPr/>
            </p:nvGrpSpPr>
            <p:grpSpPr>
              <a:xfrm>
                <a:off x="5833756" y="3658535"/>
                <a:ext cx="4320000" cy="368986"/>
                <a:chOff x="6710055" y="2878926"/>
                <a:chExt cx="4320000" cy="368986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6710055" y="2878926"/>
                  <a:ext cx="4320000" cy="368986"/>
                </a:xfrm>
                <a:prstGeom prst="rect">
                  <a:avLst/>
                </a:prstGeom>
                <a:solidFill>
                  <a:srgbClr val="CAD4D6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CuadroTexto 19"/>
                <p:cNvSpPr txBox="1"/>
                <p:nvPr/>
              </p:nvSpPr>
              <p:spPr>
                <a:xfrm>
                  <a:off x="6710055" y="2904507"/>
                  <a:ext cx="4320000" cy="276999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{timestamp=15/01/2017}</a:t>
                  </a:r>
                  <a:endParaRPr lang="es-ES" sz="12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</p:grpSp>
        <p:grpSp>
          <p:nvGrpSpPr>
            <p:cNvPr id="116" name="Row 5 ES"/>
            <p:cNvGrpSpPr/>
            <p:nvPr/>
          </p:nvGrpSpPr>
          <p:grpSpPr>
            <a:xfrm>
              <a:off x="2590339" y="2918176"/>
              <a:ext cx="7563417" cy="370479"/>
              <a:chOff x="2590339" y="2918176"/>
              <a:chExt cx="7563417" cy="370479"/>
            </a:xfrm>
          </p:grpSpPr>
          <p:sp>
            <p:nvSpPr>
              <p:cNvPr id="84" name="CuadroTexto 17"/>
              <p:cNvSpPr txBox="1"/>
              <p:nvPr/>
            </p:nvSpPr>
            <p:spPr>
              <a:xfrm>
                <a:off x="3315715" y="2919305"/>
                <a:ext cx="720000" cy="369332"/>
              </a:xfrm>
              <a:prstGeom prst="rect">
                <a:avLst/>
              </a:prstGeom>
              <a:solidFill>
                <a:srgbClr val="CAD4D6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Bebas Neue Bold" panose="020B0606020202050201" pitchFamily="34" charset="0"/>
                  </a:rPr>
                  <a:t>2</a:t>
                </a:r>
              </a:p>
            </p:txBody>
          </p:sp>
          <p:sp>
            <p:nvSpPr>
              <p:cNvPr id="85" name="CuadroTexto 18"/>
              <p:cNvSpPr txBox="1"/>
              <p:nvPr/>
            </p:nvSpPr>
            <p:spPr>
              <a:xfrm>
                <a:off x="4035048" y="2919305"/>
                <a:ext cx="1800000" cy="369332"/>
              </a:xfrm>
              <a:prstGeom prst="rect">
                <a:avLst/>
              </a:prstGeom>
              <a:solidFill>
                <a:srgbClr val="CAD4D6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Shipment shipped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sp>
            <p:nvSpPr>
              <p:cNvPr id="86" name="CuadroTexto 17"/>
              <p:cNvSpPr txBox="1"/>
              <p:nvPr/>
            </p:nvSpPr>
            <p:spPr>
              <a:xfrm>
                <a:off x="2590339" y="2919323"/>
                <a:ext cx="720000" cy="369332"/>
              </a:xfrm>
              <a:prstGeom prst="rect">
                <a:avLst/>
              </a:prstGeom>
              <a:solidFill>
                <a:srgbClr val="CAD4D6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5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grpSp>
            <p:nvGrpSpPr>
              <p:cNvPr id="106" name="Group 105"/>
              <p:cNvGrpSpPr/>
              <p:nvPr/>
            </p:nvGrpSpPr>
            <p:grpSpPr>
              <a:xfrm>
                <a:off x="5833756" y="2918176"/>
                <a:ext cx="4320000" cy="368986"/>
                <a:chOff x="6710055" y="2138796"/>
                <a:chExt cx="4320000" cy="368986"/>
              </a:xfrm>
            </p:grpSpPr>
            <p:sp>
              <p:nvSpPr>
                <p:cNvPr id="88" name="Rectangle 87"/>
                <p:cNvSpPr/>
                <p:nvPr/>
              </p:nvSpPr>
              <p:spPr>
                <a:xfrm>
                  <a:off x="6710055" y="2138796"/>
                  <a:ext cx="4320000" cy="368986"/>
                </a:xfrm>
                <a:prstGeom prst="rect">
                  <a:avLst/>
                </a:prstGeom>
                <a:solidFill>
                  <a:srgbClr val="CAD4D6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CuadroTexto 19"/>
                <p:cNvSpPr txBox="1"/>
                <p:nvPr/>
              </p:nvSpPr>
              <p:spPr>
                <a:xfrm>
                  <a:off x="6710055" y="2169401"/>
                  <a:ext cx="4320000" cy="276999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{timestamp=01/02/2017}</a:t>
                  </a:r>
                  <a:endParaRPr lang="es-ES" sz="12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</p:grpSp>
        <p:grpSp>
          <p:nvGrpSpPr>
            <p:cNvPr id="115" name="Row 4 ES"/>
            <p:cNvGrpSpPr/>
            <p:nvPr/>
          </p:nvGrpSpPr>
          <p:grpSpPr>
            <a:xfrm>
              <a:off x="2590339" y="3288339"/>
              <a:ext cx="7563417" cy="370193"/>
              <a:chOff x="2590339" y="3288339"/>
              <a:chExt cx="7563417" cy="370193"/>
            </a:xfrm>
          </p:grpSpPr>
          <p:sp>
            <p:nvSpPr>
              <p:cNvPr id="91" name="CuadroTexto 12"/>
              <p:cNvSpPr txBox="1"/>
              <p:nvPr/>
            </p:nvSpPr>
            <p:spPr>
              <a:xfrm>
                <a:off x="3315715" y="3288480"/>
                <a:ext cx="720000" cy="369332"/>
              </a:xfrm>
              <a:prstGeom prst="rect">
                <a:avLst/>
              </a:prstGeom>
              <a:solidFill>
                <a:srgbClr val="C2D0D9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dirty="0">
                    <a:latin typeface="Bebas Neue Bold" panose="020B0606020202050201" pitchFamily="34" charset="0"/>
                  </a:rPr>
                  <a:t>1</a:t>
                </a:r>
              </a:p>
            </p:txBody>
          </p:sp>
          <p:sp>
            <p:nvSpPr>
              <p:cNvPr id="92" name="CuadroTexto 13"/>
              <p:cNvSpPr txBox="1"/>
              <p:nvPr/>
            </p:nvSpPr>
            <p:spPr>
              <a:xfrm>
                <a:off x="4035048" y="3288480"/>
                <a:ext cx="1800000" cy="369332"/>
              </a:xfrm>
              <a:prstGeom prst="rect">
                <a:avLst/>
              </a:prstGeom>
              <a:solidFill>
                <a:srgbClr val="C2D0D9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Shipment delivered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sp>
            <p:nvSpPr>
              <p:cNvPr id="93" name="CuadroTexto 17"/>
              <p:cNvSpPr txBox="1"/>
              <p:nvPr/>
            </p:nvSpPr>
            <p:spPr>
              <a:xfrm>
                <a:off x="2590339" y="3288339"/>
                <a:ext cx="720000" cy="369332"/>
              </a:xfrm>
              <a:prstGeom prst="rect">
                <a:avLst/>
              </a:prstGeom>
              <a:solidFill>
                <a:srgbClr val="C2D0D9"/>
              </a:solidFill>
              <a:ln w="254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Bebas Neue Bold" panose="020B0606020202050201" pitchFamily="34" charset="0"/>
                  </a:rPr>
                  <a:t>4</a:t>
                </a:r>
                <a:endParaRPr lang="es-ES" dirty="0">
                  <a:latin typeface="Bebas Neue Bold" panose="020B0606020202050201" pitchFamily="34" charset="0"/>
                </a:endParaRPr>
              </a:p>
            </p:txBody>
          </p:sp>
          <p:grpSp>
            <p:nvGrpSpPr>
              <p:cNvPr id="105" name="Group 104"/>
              <p:cNvGrpSpPr/>
              <p:nvPr/>
            </p:nvGrpSpPr>
            <p:grpSpPr>
              <a:xfrm>
                <a:off x="5833756" y="3289546"/>
                <a:ext cx="4320000" cy="368986"/>
                <a:chOff x="6710055" y="2510126"/>
                <a:chExt cx="4320000" cy="368986"/>
              </a:xfrm>
            </p:grpSpPr>
            <p:sp>
              <p:nvSpPr>
                <p:cNvPr id="95" name="Rectangle 94"/>
                <p:cNvSpPr/>
                <p:nvPr/>
              </p:nvSpPr>
              <p:spPr>
                <a:xfrm>
                  <a:off x="6710055" y="2510126"/>
                  <a:ext cx="4320000" cy="368986"/>
                </a:xfrm>
                <a:prstGeom prst="rect">
                  <a:avLst/>
                </a:prstGeom>
                <a:solidFill>
                  <a:srgbClr val="C2D0D9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CuadroTexto 19"/>
                <p:cNvSpPr txBox="1"/>
                <p:nvPr/>
              </p:nvSpPr>
              <p:spPr>
                <a:xfrm>
                  <a:off x="6710055" y="2540731"/>
                  <a:ext cx="4320000" cy="276999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2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{timestamp=22/01/2017}</a:t>
                  </a:r>
                  <a:endParaRPr lang="es-ES" sz="12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p:grpSp>
        </p:grpSp>
      </p:grpSp>
      <p:grpSp>
        <p:nvGrpSpPr>
          <p:cNvPr id="119" name="New row 1 ES"/>
          <p:cNvGrpSpPr/>
          <p:nvPr/>
        </p:nvGrpSpPr>
        <p:grpSpPr>
          <a:xfrm>
            <a:off x="2590339" y="2061818"/>
            <a:ext cx="7563417" cy="369332"/>
            <a:chOff x="2590339" y="2917558"/>
            <a:chExt cx="7563417" cy="369332"/>
          </a:xfrm>
        </p:grpSpPr>
        <p:sp>
          <p:nvSpPr>
            <p:cNvPr id="120" name="CuadroTexto 17"/>
            <p:cNvSpPr txBox="1"/>
            <p:nvPr/>
          </p:nvSpPr>
          <p:spPr>
            <a:xfrm>
              <a:off x="3315715" y="2917558"/>
              <a:ext cx="7200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Bebas Neue Bold" panose="020B0606020202050201" pitchFamily="34" charset="0"/>
                </a:rPr>
                <a:t>3</a:t>
              </a:r>
            </a:p>
          </p:txBody>
        </p:sp>
        <p:sp>
          <p:nvSpPr>
            <p:cNvPr id="121" name="CuadroTexto 18"/>
            <p:cNvSpPr txBox="1"/>
            <p:nvPr/>
          </p:nvSpPr>
          <p:spPr>
            <a:xfrm>
              <a:off x="4035048" y="2917558"/>
              <a:ext cx="18000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Shipment created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122" name="CuadroTexto 17"/>
            <p:cNvSpPr txBox="1"/>
            <p:nvPr/>
          </p:nvSpPr>
          <p:spPr>
            <a:xfrm>
              <a:off x="2590339" y="2917558"/>
              <a:ext cx="7200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Bebas Neue Bold" panose="020B0606020202050201" pitchFamily="34" charset="0"/>
                </a:rPr>
                <a:t>6</a:t>
              </a:r>
            </a:p>
          </p:txBody>
        </p:sp>
        <p:grpSp>
          <p:nvGrpSpPr>
            <p:cNvPr id="123" name="Group 122"/>
            <p:cNvGrpSpPr/>
            <p:nvPr/>
          </p:nvGrpSpPr>
          <p:grpSpPr>
            <a:xfrm>
              <a:off x="5833756" y="2917731"/>
              <a:ext cx="4320000" cy="368986"/>
              <a:chOff x="6710055" y="2138351"/>
              <a:chExt cx="4320000" cy="368986"/>
            </a:xfrm>
          </p:grpSpPr>
          <p:sp>
            <p:nvSpPr>
              <p:cNvPr id="124" name="Rectangle 123"/>
              <p:cNvSpPr/>
              <p:nvPr/>
            </p:nvSpPr>
            <p:spPr>
              <a:xfrm>
                <a:off x="6710055" y="2138351"/>
                <a:ext cx="4320000" cy="3689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CuadroTexto 19"/>
              <p:cNvSpPr txBox="1"/>
              <p:nvPr/>
            </p:nvSpPr>
            <p:spPr>
              <a:xfrm>
                <a:off x="6710055" y="2184345"/>
                <a:ext cx="4320000" cy="2769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{timestamp=23/02/2017}</a:t>
                </a:r>
                <a:endParaRPr lang="es-E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127" name="New row 2 ES"/>
          <p:cNvGrpSpPr/>
          <p:nvPr/>
        </p:nvGrpSpPr>
        <p:grpSpPr>
          <a:xfrm>
            <a:off x="2589886" y="2061395"/>
            <a:ext cx="7563417" cy="370470"/>
            <a:chOff x="2590339" y="2918176"/>
            <a:chExt cx="7563417" cy="370470"/>
          </a:xfrm>
        </p:grpSpPr>
        <p:sp>
          <p:nvSpPr>
            <p:cNvPr id="128" name="CuadroTexto 17"/>
            <p:cNvSpPr txBox="1"/>
            <p:nvPr/>
          </p:nvSpPr>
          <p:spPr>
            <a:xfrm>
              <a:off x="3315715" y="2919314"/>
              <a:ext cx="7200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Bebas Neue Bold" panose="020B0606020202050201" pitchFamily="34" charset="0"/>
                </a:rPr>
                <a:t>3</a:t>
              </a:r>
            </a:p>
          </p:txBody>
        </p:sp>
        <p:sp>
          <p:nvSpPr>
            <p:cNvPr id="129" name="CuadroTexto 18"/>
            <p:cNvSpPr txBox="1"/>
            <p:nvPr/>
          </p:nvSpPr>
          <p:spPr>
            <a:xfrm>
              <a:off x="4035048" y="2919314"/>
              <a:ext cx="18000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Shipment shipped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130" name="CuadroTexto 17"/>
            <p:cNvSpPr txBox="1"/>
            <p:nvPr/>
          </p:nvSpPr>
          <p:spPr>
            <a:xfrm>
              <a:off x="2590339" y="2919314"/>
              <a:ext cx="7200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Bebas Neue Bold" panose="020B0606020202050201" pitchFamily="34" charset="0"/>
                </a:rPr>
                <a:t>7</a:t>
              </a:r>
            </a:p>
          </p:txBody>
        </p:sp>
        <p:grpSp>
          <p:nvGrpSpPr>
            <p:cNvPr id="131" name="Group 130"/>
            <p:cNvGrpSpPr/>
            <p:nvPr/>
          </p:nvGrpSpPr>
          <p:grpSpPr>
            <a:xfrm>
              <a:off x="5833756" y="2918176"/>
              <a:ext cx="4320000" cy="368986"/>
              <a:chOff x="6710055" y="2138796"/>
              <a:chExt cx="4320000" cy="368986"/>
            </a:xfrm>
          </p:grpSpPr>
          <p:sp>
            <p:nvSpPr>
              <p:cNvPr id="132" name="Rectangle 131"/>
              <p:cNvSpPr/>
              <p:nvPr/>
            </p:nvSpPr>
            <p:spPr>
              <a:xfrm>
                <a:off x="6710055" y="2138796"/>
                <a:ext cx="4320000" cy="3689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CuadroTexto 19"/>
              <p:cNvSpPr txBox="1"/>
              <p:nvPr/>
            </p:nvSpPr>
            <p:spPr>
              <a:xfrm>
                <a:off x="6710055" y="2186101"/>
                <a:ext cx="4320000" cy="2769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{timestamp=01/03/2017}</a:t>
                </a:r>
                <a:endParaRPr lang="es-E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  <p:grpSp>
        <p:nvGrpSpPr>
          <p:cNvPr id="134" name="New row 3 ES"/>
          <p:cNvGrpSpPr/>
          <p:nvPr/>
        </p:nvGrpSpPr>
        <p:grpSpPr>
          <a:xfrm>
            <a:off x="2589886" y="2068925"/>
            <a:ext cx="7563417" cy="369332"/>
            <a:chOff x="2590339" y="2919758"/>
            <a:chExt cx="7563417" cy="369332"/>
          </a:xfrm>
        </p:grpSpPr>
        <p:sp>
          <p:nvSpPr>
            <p:cNvPr id="135" name="CuadroTexto 17"/>
            <p:cNvSpPr txBox="1"/>
            <p:nvPr/>
          </p:nvSpPr>
          <p:spPr>
            <a:xfrm>
              <a:off x="3315715" y="2919758"/>
              <a:ext cx="7200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Bebas Neue Bold" panose="020B0606020202050201" pitchFamily="34" charset="0"/>
                </a:rPr>
                <a:t>3</a:t>
              </a:r>
            </a:p>
          </p:txBody>
        </p:sp>
        <p:sp>
          <p:nvSpPr>
            <p:cNvPr id="136" name="CuadroTexto 18"/>
            <p:cNvSpPr txBox="1"/>
            <p:nvPr/>
          </p:nvSpPr>
          <p:spPr>
            <a:xfrm>
              <a:off x="4035048" y="2919758"/>
              <a:ext cx="18000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Bebas Neue Bold" panose="020B0606020202050201" pitchFamily="34" charset="0"/>
                </a:rPr>
                <a:t>Shipment delivered</a:t>
              </a:r>
              <a:endParaRPr lang="es-ES" dirty="0">
                <a:latin typeface="Bebas Neue Bold" panose="020B0606020202050201" pitchFamily="34" charset="0"/>
              </a:endParaRPr>
            </a:p>
          </p:txBody>
        </p:sp>
        <p:sp>
          <p:nvSpPr>
            <p:cNvPr id="137" name="CuadroTexto 17"/>
            <p:cNvSpPr txBox="1"/>
            <p:nvPr/>
          </p:nvSpPr>
          <p:spPr>
            <a:xfrm>
              <a:off x="2590339" y="2919758"/>
              <a:ext cx="720000" cy="3693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25400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s-ES" dirty="0">
                  <a:latin typeface="Bebas Neue Bold" panose="020B0606020202050201" pitchFamily="34" charset="0"/>
                </a:rPr>
                <a:t>8</a:t>
              </a:r>
            </a:p>
          </p:txBody>
        </p:sp>
        <p:grpSp>
          <p:nvGrpSpPr>
            <p:cNvPr id="138" name="Group 137"/>
            <p:cNvGrpSpPr/>
            <p:nvPr/>
          </p:nvGrpSpPr>
          <p:grpSpPr>
            <a:xfrm>
              <a:off x="5833756" y="2919931"/>
              <a:ext cx="4320000" cy="368986"/>
              <a:chOff x="6710055" y="2140551"/>
              <a:chExt cx="4320000" cy="368986"/>
            </a:xfrm>
          </p:grpSpPr>
          <p:sp>
            <p:nvSpPr>
              <p:cNvPr id="139" name="Rectangle 138"/>
              <p:cNvSpPr/>
              <p:nvPr/>
            </p:nvSpPr>
            <p:spPr>
              <a:xfrm>
                <a:off x="6710055" y="2140551"/>
                <a:ext cx="4320000" cy="368986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0" name="CuadroTexto 19"/>
              <p:cNvSpPr txBox="1"/>
              <p:nvPr/>
            </p:nvSpPr>
            <p:spPr>
              <a:xfrm>
                <a:off x="6710055" y="2186545"/>
                <a:ext cx="4320000" cy="276999"/>
              </a:xfrm>
              <a:prstGeom prst="rect">
                <a:avLst/>
              </a:prstGeom>
              <a:noFill/>
              <a:ln w="254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{timestamp=07/03/2017}</a:t>
                </a:r>
                <a:endParaRPr lang="es-ES" sz="12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p:grpSp>
      </p:grpSp>
      <p:sp>
        <p:nvSpPr>
          <p:cNvPr id="97" name="Título 1"/>
          <p:cNvSpPr>
            <a:spLocks noGrp="1"/>
          </p:cNvSpPr>
          <p:nvPr>
            <p:ph type="title"/>
          </p:nvPr>
        </p:nvSpPr>
        <p:spPr>
          <a:xfrm>
            <a:off x="571428" y="238110"/>
            <a:ext cx="10515600" cy="1325563"/>
          </a:xfrm>
        </p:spPr>
        <p:txBody>
          <a:bodyPr rIns="0"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Traditional approach</a:t>
            </a:r>
          </a:p>
        </p:txBody>
      </p:sp>
      <p:sp>
        <p:nvSpPr>
          <p:cNvPr id="98" name="Título 1"/>
          <p:cNvSpPr txBox="1">
            <a:spLocks/>
          </p:cNvSpPr>
          <p:nvPr/>
        </p:nvSpPr>
        <p:spPr>
          <a:xfrm>
            <a:off x="571428" y="226197"/>
            <a:ext cx="10515600" cy="1325563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Event sourcing</a:t>
            </a:r>
          </a:p>
        </p:txBody>
      </p:sp>
    </p:spTree>
    <p:extLst>
      <p:ext uri="{BB962C8B-B14F-4D97-AF65-F5344CB8AC3E}">
        <p14:creationId xmlns:p14="http://schemas.microsoft.com/office/powerpoint/2010/main" val="411046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0.05371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33984 0.3088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92" y="1544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33333E-6 L -0.33958 0.25579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979" y="12778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3.75E-6 0.05324 " pathEditMode="relative" rAng="0" ptsTypes="AA">
                                      <p:cBhvr>
                                        <p:cTn id="13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5324 L 3.75E-6 0.10764 " pathEditMode="relative" rAng="0" ptsTypes="AA">
                                      <p:cBhvr>
                                        <p:cTn id="14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3.75E-6 0.05463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10764 L 3.75E-6 0.16158 " pathEditMode="relative" rAng="0" ptsTypes="AA">
                                      <p:cBhvr>
                                        <p:cTn id="154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62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05463 L 3.75E-6 0.10833 " pathEditMode="relative" rAng="0" ptsTypes="AA">
                                      <p:cBhvr>
                                        <p:cTn id="15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85"/>
                                    </p:animMotion>
                                  </p:childTnLst>
                                </p:cTn>
                              </p:par>
                              <p:par>
                                <p:cTn id="15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3.95833E-6 0.05486 " pathEditMode="relative" rAng="0" ptsTypes="AA">
                                      <p:cBhvr>
                                        <p:cTn id="15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6" grpId="0" animBg="1"/>
      <p:bldP spid="36" grpId="1" animBg="1"/>
      <p:bldP spid="37" grpId="0"/>
      <p:bldP spid="37" grpId="1"/>
      <p:bldP spid="38" grpId="0" animBg="1"/>
      <p:bldP spid="38" grpId="1" animBg="1"/>
      <p:bldP spid="39" grpId="0"/>
      <p:bldP spid="39" grpId="1"/>
      <p:bldP spid="97" grpId="0"/>
      <p:bldP spid="97" grpId="1"/>
      <p:bldP spid="9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9163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THE CQRS monolith</a:t>
            </a:r>
          </a:p>
        </p:txBody>
      </p:sp>
      <p:sp>
        <p:nvSpPr>
          <p:cNvPr id="4" name="Rectángulo 3"/>
          <p:cNvSpPr/>
          <p:nvPr/>
        </p:nvSpPr>
        <p:spPr>
          <a:xfrm>
            <a:off x="9589461" y="3064376"/>
            <a:ext cx="1522617" cy="2160000"/>
          </a:xfrm>
          <a:prstGeom prst="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ACCELERATOR</a:t>
            </a:r>
          </a:p>
        </p:txBody>
      </p:sp>
      <p:sp>
        <p:nvSpPr>
          <p:cNvPr id="19" name="Rectángulo 18"/>
          <p:cNvSpPr/>
          <p:nvPr/>
        </p:nvSpPr>
        <p:spPr>
          <a:xfrm>
            <a:off x="1226899" y="5535286"/>
            <a:ext cx="9921238" cy="181290"/>
          </a:xfrm>
          <a:prstGeom prst="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5386593" y="5725698"/>
            <a:ext cx="139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tic" panose="020B0604020202020204" charset="0"/>
              </a:rPr>
              <a:t>docker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7584957" y="3064376"/>
            <a:ext cx="1522619" cy="2160000"/>
          </a:xfrm>
          <a:prstGeom prst="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Event store</a:t>
            </a:r>
          </a:p>
        </p:txBody>
      </p:sp>
      <p:sp>
        <p:nvSpPr>
          <p:cNvPr id="32" name="Arrot to definitions"/>
          <p:cNvSpPr>
            <a:spLocks noChangeAspect="1"/>
          </p:cNvSpPr>
          <p:nvPr/>
        </p:nvSpPr>
        <p:spPr bwMode="auto">
          <a:xfrm rot="19787521" flipH="1">
            <a:off x="5308028" y="1720033"/>
            <a:ext cx="1395358" cy="328790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CuadroTexto 18"/>
          <p:cNvSpPr txBox="1"/>
          <p:nvPr/>
        </p:nvSpPr>
        <p:spPr>
          <a:xfrm>
            <a:off x="6579642" y="1131501"/>
            <a:ext cx="2442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tic" panose="020B0604020202020204" charset="0"/>
              </a:rPr>
              <a:t>Custom framework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83B33C6-6B52-4B9E-9BA4-E3280F7980B2}"/>
              </a:ext>
            </a:extLst>
          </p:cNvPr>
          <p:cNvGrpSpPr/>
          <p:nvPr/>
        </p:nvGrpSpPr>
        <p:grpSpPr>
          <a:xfrm>
            <a:off x="1284645" y="2326640"/>
            <a:ext cx="5818427" cy="2897736"/>
            <a:chOff x="1284645" y="2326640"/>
            <a:chExt cx="5818427" cy="2897736"/>
          </a:xfrm>
        </p:grpSpPr>
        <p:sp>
          <p:nvSpPr>
            <p:cNvPr id="3" name="Rectángulo 2"/>
            <p:cNvSpPr/>
            <p:nvPr/>
          </p:nvSpPr>
          <p:spPr>
            <a:xfrm>
              <a:off x="1284645" y="2326640"/>
              <a:ext cx="5818427" cy="2897736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</a:rPr>
                <a:t>CQRS monolith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endParaRPr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1601134" y="2953489"/>
              <a:ext cx="3037840" cy="2070744"/>
              <a:chOff x="3598094" y="2953489"/>
              <a:chExt cx="3037840" cy="2070744"/>
            </a:xfrm>
          </p:grpSpPr>
          <p:sp>
            <p:nvSpPr>
              <p:cNvPr id="34" name="Rectángulo 33"/>
              <p:cNvSpPr/>
              <p:nvPr/>
            </p:nvSpPr>
            <p:spPr>
              <a:xfrm>
                <a:off x="3598094" y="2953489"/>
                <a:ext cx="3037840" cy="2070744"/>
              </a:xfrm>
              <a:prstGeom prst="rect">
                <a:avLst/>
              </a:prstGeom>
              <a:solidFill>
                <a:srgbClr val="C2D0D9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 Bold" panose="020B0606020202050201" charset="0"/>
                  </a:rPr>
                  <a:t>Write model</a:t>
                </a:r>
              </a:p>
            </p:txBody>
          </p:sp>
          <p:sp>
            <p:nvSpPr>
              <p:cNvPr id="21" name="Freeform 5"/>
              <p:cNvSpPr>
                <a:spLocks/>
              </p:cNvSpPr>
              <p:nvPr/>
            </p:nvSpPr>
            <p:spPr bwMode="auto">
              <a:xfrm>
                <a:off x="3886368" y="3437781"/>
                <a:ext cx="1220564" cy="1468248"/>
              </a:xfrm>
              <a:custGeom>
                <a:avLst/>
                <a:gdLst>
                  <a:gd name="T0" fmla="*/ 1956 w 2151"/>
                  <a:gd name="T1" fmla="*/ 861 h 2586"/>
                  <a:gd name="T2" fmla="*/ 2010 w 2151"/>
                  <a:gd name="T3" fmla="*/ 884 h 2586"/>
                  <a:gd name="T4" fmla="*/ 2054 w 2151"/>
                  <a:gd name="T5" fmla="*/ 931 h 2586"/>
                  <a:gd name="T6" fmla="*/ 2075 w 2151"/>
                  <a:gd name="T7" fmla="*/ 965 h 2586"/>
                  <a:gd name="T8" fmla="*/ 2104 w 2151"/>
                  <a:gd name="T9" fmla="*/ 988 h 2586"/>
                  <a:gd name="T10" fmla="*/ 2132 w 2151"/>
                  <a:gd name="T11" fmla="*/ 983 h 2586"/>
                  <a:gd name="T12" fmla="*/ 2148 w 2151"/>
                  <a:gd name="T13" fmla="*/ 955 h 2586"/>
                  <a:gd name="T14" fmla="*/ 0 w 2151"/>
                  <a:gd name="T15" fmla="*/ 0 h 2586"/>
                  <a:gd name="T16" fmla="*/ 933 w 2151"/>
                  <a:gd name="T17" fmla="*/ 2156 h 2586"/>
                  <a:gd name="T18" fmla="*/ 965 w 2151"/>
                  <a:gd name="T19" fmla="*/ 2161 h 2586"/>
                  <a:gd name="T20" fmla="*/ 988 w 2151"/>
                  <a:gd name="T21" fmla="*/ 2182 h 2586"/>
                  <a:gd name="T22" fmla="*/ 985 w 2151"/>
                  <a:gd name="T23" fmla="*/ 2210 h 2586"/>
                  <a:gd name="T24" fmla="*/ 957 w 2151"/>
                  <a:gd name="T25" fmla="*/ 2239 h 2586"/>
                  <a:gd name="T26" fmla="*/ 918 w 2151"/>
                  <a:gd name="T27" fmla="*/ 2264 h 2586"/>
                  <a:gd name="T28" fmla="*/ 879 w 2151"/>
                  <a:gd name="T29" fmla="*/ 2309 h 2586"/>
                  <a:gd name="T30" fmla="*/ 859 w 2151"/>
                  <a:gd name="T31" fmla="*/ 2368 h 2586"/>
                  <a:gd name="T32" fmla="*/ 863 w 2151"/>
                  <a:gd name="T33" fmla="*/ 2426 h 2586"/>
                  <a:gd name="T34" fmla="*/ 900 w 2151"/>
                  <a:gd name="T35" fmla="*/ 2498 h 2586"/>
                  <a:gd name="T36" fmla="*/ 968 w 2151"/>
                  <a:gd name="T37" fmla="*/ 2552 h 2586"/>
                  <a:gd name="T38" fmla="*/ 1058 w 2151"/>
                  <a:gd name="T39" fmla="*/ 2582 h 2586"/>
                  <a:gd name="T40" fmla="*/ 1133 w 2151"/>
                  <a:gd name="T41" fmla="*/ 2584 h 2586"/>
                  <a:gd name="T42" fmla="*/ 1227 w 2151"/>
                  <a:gd name="T43" fmla="*/ 2561 h 2586"/>
                  <a:gd name="T44" fmla="*/ 1300 w 2151"/>
                  <a:gd name="T45" fmla="*/ 2513 h 2586"/>
                  <a:gd name="T46" fmla="*/ 1346 w 2151"/>
                  <a:gd name="T47" fmla="*/ 2444 h 2586"/>
                  <a:gd name="T48" fmla="*/ 1357 w 2151"/>
                  <a:gd name="T49" fmla="*/ 2386 h 2586"/>
                  <a:gd name="T50" fmla="*/ 1344 w 2151"/>
                  <a:gd name="T51" fmla="*/ 2322 h 2586"/>
                  <a:gd name="T52" fmla="*/ 1313 w 2151"/>
                  <a:gd name="T53" fmla="*/ 2278 h 2586"/>
                  <a:gd name="T54" fmla="*/ 1269 w 2151"/>
                  <a:gd name="T55" fmla="*/ 2244 h 2586"/>
                  <a:gd name="T56" fmla="*/ 1235 w 2151"/>
                  <a:gd name="T57" fmla="*/ 2218 h 2586"/>
                  <a:gd name="T58" fmla="*/ 1225 w 2151"/>
                  <a:gd name="T59" fmla="*/ 2189 h 2586"/>
                  <a:gd name="T60" fmla="*/ 1242 w 2151"/>
                  <a:gd name="T61" fmla="*/ 2166 h 2586"/>
                  <a:gd name="T62" fmla="*/ 1282 w 2151"/>
                  <a:gd name="T63" fmla="*/ 2156 h 2586"/>
                  <a:gd name="T64" fmla="*/ 2151 w 2151"/>
                  <a:gd name="T65" fmla="*/ 1281 h 2586"/>
                  <a:gd name="T66" fmla="*/ 2146 w 2151"/>
                  <a:gd name="T67" fmla="*/ 1248 h 2586"/>
                  <a:gd name="T68" fmla="*/ 2125 w 2151"/>
                  <a:gd name="T69" fmla="*/ 1225 h 2586"/>
                  <a:gd name="T70" fmla="*/ 2097 w 2151"/>
                  <a:gd name="T71" fmla="*/ 1229 h 2586"/>
                  <a:gd name="T72" fmla="*/ 2068 w 2151"/>
                  <a:gd name="T73" fmla="*/ 1258 h 2586"/>
                  <a:gd name="T74" fmla="*/ 2044 w 2151"/>
                  <a:gd name="T75" fmla="*/ 1295 h 2586"/>
                  <a:gd name="T76" fmla="*/ 1998 w 2151"/>
                  <a:gd name="T77" fmla="*/ 1336 h 2586"/>
                  <a:gd name="T78" fmla="*/ 1940 w 2151"/>
                  <a:gd name="T79" fmla="*/ 1356 h 2586"/>
                  <a:gd name="T80" fmla="*/ 1881 w 2151"/>
                  <a:gd name="T81" fmla="*/ 1351 h 2586"/>
                  <a:gd name="T82" fmla="*/ 1809 w 2151"/>
                  <a:gd name="T83" fmla="*/ 1313 h 2586"/>
                  <a:gd name="T84" fmla="*/ 1756 w 2151"/>
                  <a:gd name="T85" fmla="*/ 1247 h 2586"/>
                  <a:gd name="T86" fmla="*/ 1725 w 2151"/>
                  <a:gd name="T87" fmla="*/ 1157 h 2586"/>
                  <a:gd name="T88" fmla="*/ 1722 w 2151"/>
                  <a:gd name="T89" fmla="*/ 1081 h 2586"/>
                  <a:gd name="T90" fmla="*/ 1746 w 2151"/>
                  <a:gd name="T91" fmla="*/ 988 h 2586"/>
                  <a:gd name="T92" fmla="*/ 1795 w 2151"/>
                  <a:gd name="T93" fmla="*/ 913 h 2586"/>
                  <a:gd name="T94" fmla="*/ 1862 w 2151"/>
                  <a:gd name="T95" fmla="*/ 868 h 2586"/>
                  <a:gd name="T96" fmla="*/ 1922 w 2151"/>
                  <a:gd name="T97" fmla="*/ 856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51" h="2586">
                    <a:moveTo>
                      <a:pt x="1922" y="856"/>
                    </a:moveTo>
                    <a:lnTo>
                      <a:pt x="1922" y="856"/>
                    </a:lnTo>
                    <a:lnTo>
                      <a:pt x="1940" y="858"/>
                    </a:lnTo>
                    <a:lnTo>
                      <a:pt x="1956" y="861"/>
                    </a:lnTo>
                    <a:lnTo>
                      <a:pt x="1971" y="864"/>
                    </a:lnTo>
                    <a:lnTo>
                      <a:pt x="1985" y="871"/>
                    </a:lnTo>
                    <a:lnTo>
                      <a:pt x="1998" y="877"/>
                    </a:lnTo>
                    <a:lnTo>
                      <a:pt x="2010" y="884"/>
                    </a:lnTo>
                    <a:lnTo>
                      <a:pt x="2019" y="892"/>
                    </a:lnTo>
                    <a:lnTo>
                      <a:pt x="2029" y="900"/>
                    </a:lnTo>
                    <a:lnTo>
                      <a:pt x="2044" y="916"/>
                    </a:lnTo>
                    <a:lnTo>
                      <a:pt x="2054" y="931"/>
                    </a:lnTo>
                    <a:lnTo>
                      <a:pt x="2062" y="944"/>
                    </a:lnTo>
                    <a:lnTo>
                      <a:pt x="2062" y="944"/>
                    </a:lnTo>
                    <a:lnTo>
                      <a:pt x="2068" y="955"/>
                    </a:lnTo>
                    <a:lnTo>
                      <a:pt x="2075" y="965"/>
                    </a:lnTo>
                    <a:lnTo>
                      <a:pt x="2083" y="973"/>
                    </a:lnTo>
                    <a:lnTo>
                      <a:pt x="2089" y="980"/>
                    </a:lnTo>
                    <a:lnTo>
                      <a:pt x="2097" y="985"/>
                    </a:lnTo>
                    <a:lnTo>
                      <a:pt x="2104" y="988"/>
                    </a:lnTo>
                    <a:lnTo>
                      <a:pt x="2112" y="988"/>
                    </a:lnTo>
                    <a:lnTo>
                      <a:pt x="2119" y="988"/>
                    </a:lnTo>
                    <a:lnTo>
                      <a:pt x="2125" y="986"/>
                    </a:lnTo>
                    <a:lnTo>
                      <a:pt x="2132" y="983"/>
                    </a:lnTo>
                    <a:lnTo>
                      <a:pt x="2136" y="978"/>
                    </a:lnTo>
                    <a:lnTo>
                      <a:pt x="2141" y="972"/>
                    </a:lnTo>
                    <a:lnTo>
                      <a:pt x="2146" y="965"/>
                    </a:lnTo>
                    <a:lnTo>
                      <a:pt x="2148" y="955"/>
                    </a:lnTo>
                    <a:lnTo>
                      <a:pt x="2151" y="944"/>
                    </a:lnTo>
                    <a:lnTo>
                      <a:pt x="2151" y="931"/>
                    </a:lnTo>
                    <a:lnTo>
                      <a:pt x="2151" y="0"/>
                    </a:lnTo>
                    <a:lnTo>
                      <a:pt x="0" y="0"/>
                    </a:lnTo>
                    <a:lnTo>
                      <a:pt x="0" y="2155"/>
                    </a:lnTo>
                    <a:lnTo>
                      <a:pt x="495" y="2155"/>
                    </a:lnTo>
                    <a:lnTo>
                      <a:pt x="495" y="2156"/>
                    </a:lnTo>
                    <a:lnTo>
                      <a:pt x="933" y="2156"/>
                    </a:lnTo>
                    <a:lnTo>
                      <a:pt x="933" y="2156"/>
                    </a:lnTo>
                    <a:lnTo>
                      <a:pt x="946" y="2156"/>
                    </a:lnTo>
                    <a:lnTo>
                      <a:pt x="955" y="2158"/>
                    </a:lnTo>
                    <a:lnTo>
                      <a:pt x="965" y="2161"/>
                    </a:lnTo>
                    <a:lnTo>
                      <a:pt x="973" y="2166"/>
                    </a:lnTo>
                    <a:lnTo>
                      <a:pt x="980" y="2171"/>
                    </a:lnTo>
                    <a:lnTo>
                      <a:pt x="985" y="2176"/>
                    </a:lnTo>
                    <a:lnTo>
                      <a:pt x="988" y="2182"/>
                    </a:lnTo>
                    <a:lnTo>
                      <a:pt x="989" y="2189"/>
                    </a:lnTo>
                    <a:lnTo>
                      <a:pt x="989" y="2195"/>
                    </a:lnTo>
                    <a:lnTo>
                      <a:pt x="988" y="2203"/>
                    </a:lnTo>
                    <a:lnTo>
                      <a:pt x="985" y="2210"/>
                    </a:lnTo>
                    <a:lnTo>
                      <a:pt x="980" y="2218"/>
                    </a:lnTo>
                    <a:lnTo>
                      <a:pt x="975" y="2225"/>
                    </a:lnTo>
                    <a:lnTo>
                      <a:pt x="967" y="2233"/>
                    </a:lnTo>
                    <a:lnTo>
                      <a:pt x="957" y="2239"/>
                    </a:lnTo>
                    <a:lnTo>
                      <a:pt x="946" y="2244"/>
                    </a:lnTo>
                    <a:lnTo>
                      <a:pt x="946" y="2244"/>
                    </a:lnTo>
                    <a:lnTo>
                      <a:pt x="931" y="2252"/>
                    </a:lnTo>
                    <a:lnTo>
                      <a:pt x="918" y="2264"/>
                    </a:lnTo>
                    <a:lnTo>
                      <a:pt x="902" y="2278"/>
                    </a:lnTo>
                    <a:lnTo>
                      <a:pt x="893" y="2288"/>
                    </a:lnTo>
                    <a:lnTo>
                      <a:pt x="885" y="2298"/>
                    </a:lnTo>
                    <a:lnTo>
                      <a:pt x="879" y="2309"/>
                    </a:lnTo>
                    <a:lnTo>
                      <a:pt x="871" y="2322"/>
                    </a:lnTo>
                    <a:lnTo>
                      <a:pt x="866" y="2335"/>
                    </a:lnTo>
                    <a:lnTo>
                      <a:pt x="861" y="2351"/>
                    </a:lnTo>
                    <a:lnTo>
                      <a:pt x="859" y="2368"/>
                    </a:lnTo>
                    <a:lnTo>
                      <a:pt x="858" y="2386"/>
                    </a:lnTo>
                    <a:lnTo>
                      <a:pt x="858" y="2386"/>
                    </a:lnTo>
                    <a:lnTo>
                      <a:pt x="859" y="2405"/>
                    </a:lnTo>
                    <a:lnTo>
                      <a:pt x="863" y="2426"/>
                    </a:lnTo>
                    <a:lnTo>
                      <a:pt x="869" y="2444"/>
                    </a:lnTo>
                    <a:lnTo>
                      <a:pt x="877" y="2464"/>
                    </a:lnTo>
                    <a:lnTo>
                      <a:pt x="889" y="2482"/>
                    </a:lnTo>
                    <a:lnTo>
                      <a:pt x="900" y="2498"/>
                    </a:lnTo>
                    <a:lnTo>
                      <a:pt x="915" y="2513"/>
                    </a:lnTo>
                    <a:lnTo>
                      <a:pt x="931" y="2527"/>
                    </a:lnTo>
                    <a:lnTo>
                      <a:pt x="949" y="2540"/>
                    </a:lnTo>
                    <a:lnTo>
                      <a:pt x="968" y="2552"/>
                    </a:lnTo>
                    <a:lnTo>
                      <a:pt x="988" y="2561"/>
                    </a:lnTo>
                    <a:lnTo>
                      <a:pt x="1011" y="2569"/>
                    </a:lnTo>
                    <a:lnTo>
                      <a:pt x="1033" y="2578"/>
                    </a:lnTo>
                    <a:lnTo>
                      <a:pt x="1058" y="2582"/>
                    </a:lnTo>
                    <a:lnTo>
                      <a:pt x="1082" y="2584"/>
                    </a:lnTo>
                    <a:lnTo>
                      <a:pt x="1108" y="2586"/>
                    </a:lnTo>
                    <a:lnTo>
                      <a:pt x="1108" y="2586"/>
                    </a:lnTo>
                    <a:lnTo>
                      <a:pt x="1133" y="2584"/>
                    </a:lnTo>
                    <a:lnTo>
                      <a:pt x="1157" y="2582"/>
                    </a:lnTo>
                    <a:lnTo>
                      <a:pt x="1181" y="2578"/>
                    </a:lnTo>
                    <a:lnTo>
                      <a:pt x="1204" y="2569"/>
                    </a:lnTo>
                    <a:lnTo>
                      <a:pt x="1227" y="2561"/>
                    </a:lnTo>
                    <a:lnTo>
                      <a:pt x="1247" y="2552"/>
                    </a:lnTo>
                    <a:lnTo>
                      <a:pt x="1266" y="2540"/>
                    </a:lnTo>
                    <a:lnTo>
                      <a:pt x="1284" y="2527"/>
                    </a:lnTo>
                    <a:lnTo>
                      <a:pt x="1300" y="2513"/>
                    </a:lnTo>
                    <a:lnTo>
                      <a:pt x="1315" y="2498"/>
                    </a:lnTo>
                    <a:lnTo>
                      <a:pt x="1326" y="2482"/>
                    </a:lnTo>
                    <a:lnTo>
                      <a:pt x="1338" y="2464"/>
                    </a:lnTo>
                    <a:lnTo>
                      <a:pt x="1346" y="2444"/>
                    </a:lnTo>
                    <a:lnTo>
                      <a:pt x="1352" y="2426"/>
                    </a:lnTo>
                    <a:lnTo>
                      <a:pt x="1356" y="2405"/>
                    </a:lnTo>
                    <a:lnTo>
                      <a:pt x="1357" y="2386"/>
                    </a:lnTo>
                    <a:lnTo>
                      <a:pt x="1357" y="2386"/>
                    </a:lnTo>
                    <a:lnTo>
                      <a:pt x="1356" y="2368"/>
                    </a:lnTo>
                    <a:lnTo>
                      <a:pt x="1354" y="2351"/>
                    </a:lnTo>
                    <a:lnTo>
                      <a:pt x="1349" y="2335"/>
                    </a:lnTo>
                    <a:lnTo>
                      <a:pt x="1344" y="2322"/>
                    </a:lnTo>
                    <a:lnTo>
                      <a:pt x="1338" y="2309"/>
                    </a:lnTo>
                    <a:lnTo>
                      <a:pt x="1329" y="2298"/>
                    </a:lnTo>
                    <a:lnTo>
                      <a:pt x="1321" y="2288"/>
                    </a:lnTo>
                    <a:lnTo>
                      <a:pt x="1313" y="2278"/>
                    </a:lnTo>
                    <a:lnTo>
                      <a:pt x="1297" y="2264"/>
                    </a:lnTo>
                    <a:lnTo>
                      <a:pt x="1284" y="2252"/>
                    </a:lnTo>
                    <a:lnTo>
                      <a:pt x="1269" y="2244"/>
                    </a:lnTo>
                    <a:lnTo>
                      <a:pt x="1269" y="2244"/>
                    </a:lnTo>
                    <a:lnTo>
                      <a:pt x="1258" y="2239"/>
                    </a:lnTo>
                    <a:lnTo>
                      <a:pt x="1248" y="2233"/>
                    </a:lnTo>
                    <a:lnTo>
                      <a:pt x="1240" y="2225"/>
                    </a:lnTo>
                    <a:lnTo>
                      <a:pt x="1235" y="2218"/>
                    </a:lnTo>
                    <a:lnTo>
                      <a:pt x="1230" y="2210"/>
                    </a:lnTo>
                    <a:lnTo>
                      <a:pt x="1227" y="2203"/>
                    </a:lnTo>
                    <a:lnTo>
                      <a:pt x="1225" y="2195"/>
                    </a:lnTo>
                    <a:lnTo>
                      <a:pt x="1225" y="2189"/>
                    </a:lnTo>
                    <a:lnTo>
                      <a:pt x="1227" y="2182"/>
                    </a:lnTo>
                    <a:lnTo>
                      <a:pt x="1230" y="2176"/>
                    </a:lnTo>
                    <a:lnTo>
                      <a:pt x="1235" y="2171"/>
                    </a:lnTo>
                    <a:lnTo>
                      <a:pt x="1242" y="2166"/>
                    </a:lnTo>
                    <a:lnTo>
                      <a:pt x="1250" y="2161"/>
                    </a:lnTo>
                    <a:lnTo>
                      <a:pt x="1260" y="2158"/>
                    </a:lnTo>
                    <a:lnTo>
                      <a:pt x="1269" y="2156"/>
                    </a:lnTo>
                    <a:lnTo>
                      <a:pt x="1282" y="2156"/>
                    </a:lnTo>
                    <a:lnTo>
                      <a:pt x="1556" y="2156"/>
                    </a:lnTo>
                    <a:lnTo>
                      <a:pt x="1556" y="2155"/>
                    </a:lnTo>
                    <a:lnTo>
                      <a:pt x="2151" y="2155"/>
                    </a:lnTo>
                    <a:lnTo>
                      <a:pt x="2151" y="1281"/>
                    </a:lnTo>
                    <a:lnTo>
                      <a:pt x="2151" y="1281"/>
                    </a:lnTo>
                    <a:lnTo>
                      <a:pt x="2151" y="1269"/>
                    </a:lnTo>
                    <a:lnTo>
                      <a:pt x="2148" y="1258"/>
                    </a:lnTo>
                    <a:lnTo>
                      <a:pt x="2146" y="1248"/>
                    </a:lnTo>
                    <a:lnTo>
                      <a:pt x="2141" y="1240"/>
                    </a:lnTo>
                    <a:lnTo>
                      <a:pt x="2136" y="1234"/>
                    </a:lnTo>
                    <a:lnTo>
                      <a:pt x="2132" y="1229"/>
                    </a:lnTo>
                    <a:lnTo>
                      <a:pt x="2125" y="1225"/>
                    </a:lnTo>
                    <a:lnTo>
                      <a:pt x="2119" y="1224"/>
                    </a:lnTo>
                    <a:lnTo>
                      <a:pt x="2112" y="1224"/>
                    </a:lnTo>
                    <a:lnTo>
                      <a:pt x="2104" y="1225"/>
                    </a:lnTo>
                    <a:lnTo>
                      <a:pt x="2097" y="1229"/>
                    </a:lnTo>
                    <a:lnTo>
                      <a:pt x="2089" y="1234"/>
                    </a:lnTo>
                    <a:lnTo>
                      <a:pt x="2083" y="1240"/>
                    </a:lnTo>
                    <a:lnTo>
                      <a:pt x="2075" y="1248"/>
                    </a:lnTo>
                    <a:lnTo>
                      <a:pt x="2068" y="1258"/>
                    </a:lnTo>
                    <a:lnTo>
                      <a:pt x="2062" y="1268"/>
                    </a:lnTo>
                    <a:lnTo>
                      <a:pt x="2062" y="1268"/>
                    </a:lnTo>
                    <a:lnTo>
                      <a:pt x="2054" y="1282"/>
                    </a:lnTo>
                    <a:lnTo>
                      <a:pt x="2044" y="1295"/>
                    </a:lnTo>
                    <a:lnTo>
                      <a:pt x="2029" y="1312"/>
                    </a:lnTo>
                    <a:lnTo>
                      <a:pt x="2019" y="1320"/>
                    </a:lnTo>
                    <a:lnTo>
                      <a:pt x="2010" y="1328"/>
                    </a:lnTo>
                    <a:lnTo>
                      <a:pt x="1998" y="1336"/>
                    </a:lnTo>
                    <a:lnTo>
                      <a:pt x="1985" y="1343"/>
                    </a:lnTo>
                    <a:lnTo>
                      <a:pt x="1971" y="1348"/>
                    </a:lnTo>
                    <a:lnTo>
                      <a:pt x="1956" y="1352"/>
                    </a:lnTo>
                    <a:lnTo>
                      <a:pt x="1940" y="1356"/>
                    </a:lnTo>
                    <a:lnTo>
                      <a:pt x="1922" y="1356"/>
                    </a:lnTo>
                    <a:lnTo>
                      <a:pt x="1922" y="1356"/>
                    </a:lnTo>
                    <a:lnTo>
                      <a:pt x="1901" y="1354"/>
                    </a:lnTo>
                    <a:lnTo>
                      <a:pt x="1881" y="1351"/>
                    </a:lnTo>
                    <a:lnTo>
                      <a:pt x="1862" y="1344"/>
                    </a:lnTo>
                    <a:lnTo>
                      <a:pt x="1844" y="1336"/>
                    </a:lnTo>
                    <a:lnTo>
                      <a:pt x="1826" y="1326"/>
                    </a:lnTo>
                    <a:lnTo>
                      <a:pt x="1809" y="1313"/>
                    </a:lnTo>
                    <a:lnTo>
                      <a:pt x="1795" y="1299"/>
                    </a:lnTo>
                    <a:lnTo>
                      <a:pt x="1780" y="1282"/>
                    </a:lnTo>
                    <a:lnTo>
                      <a:pt x="1767" y="1265"/>
                    </a:lnTo>
                    <a:lnTo>
                      <a:pt x="1756" y="1247"/>
                    </a:lnTo>
                    <a:lnTo>
                      <a:pt x="1746" y="1225"/>
                    </a:lnTo>
                    <a:lnTo>
                      <a:pt x="1736" y="1203"/>
                    </a:lnTo>
                    <a:lnTo>
                      <a:pt x="1730" y="1180"/>
                    </a:lnTo>
                    <a:lnTo>
                      <a:pt x="1725" y="1157"/>
                    </a:lnTo>
                    <a:lnTo>
                      <a:pt x="1722" y="1131"/>
                    </a:lnTo>
                    <a:lnTo>
                      <a:pt x="1722" y="1107"/>
                    </a:lnTo>
                    <a:lnTo>
                      <a:pt x="1722" y="1107"/>
                    </a:lnTo>
                    <a:lnTo>
                      <a:pt x="1722" y="1081"/>
                    </a:lnTo>
                    <a:lnTo>
                      <a:pt x="1725" y="1056"/>
                    </a:lnTo>
                    <a:lnTo>
                      <a:pt x="1730" y="1032"/>
                    </a:lnTo>
                    <a:lnTo>
                      <a:pt x="1736" y="1009"/>
                    </a:lnTo>
                    <a:lnTo>
                      <a:pt x="1746" y="988"/>
                    </a:lnTo>
                    <a:lnTo>
                      <a:pt x="1756" y="967"/>
                    </a:lnTo>
                    <a:lnTo>
                      <a:pt x="1767" y="947"/>
                    </a:lnTo>
                    <a:lnTo>
                      <a:pt x="1780" y="929"/>
                    </a:lnTo>
                    <a:lnTo>
                      <a:pt x="1795" y="913"/>
                    </a:lnTo>
                    <a:lnTo>
                      <a:pt x="1809" y="898"/>
                    </a:lnTo>
                    <a:lnTo>
                      <a:pt x="1826" y="887"/>
                    </a:lnTo>
                    <a:lnTo>
                      <a:pt x="1844" y="876"/>
                    </a:lnTo>
                    <a:lnTo>
                      <a:pt x="1862" y="868"/>
                    </a:lnTo>
                    <a:lnTo>
                      <a:pt x="1881" y="861"/>
                    </a:lnTo>
                    <a:lnTo>
                      <a:pt x="1901" y="858"/>
                    </a:lnTo>
                    <a:lnTo>
                      <a:pt x="1922" y="856"/>
                    </a:lnTo>
                    <a:lnTo>
                      <a:pt x="1922" y="856"/>
                    </a:lnTo>
                    <a:close/>
                  </a:path>
                </a:pathLst>
              </a:custGeom>
              <a:solidFill>
                <a:srgbClr val="89C13C"/>
              </a:solidFill>
              <a:ln w="2540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rIns="274320" bIns="274320" anchor="ctr"/>
              <a:lstStyle/>
              <a:p>
                <a:pPr algn="ctr" eaLnBrk="1" hangingPunct="1">
                  <a:defRPr/>
                </a:pPr>
                <a:r>
                  <a:rPr 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 Bold" panose="020B0606020202050201" charset="0"/>
                    <a:cs typeface="Arial" charset="0"/>
                  </a:rPr>
                  <a:t>Collision</a:t>
                </a:r>
              </a:p>
              <a:p>
                <a:pPr algn="ctr" eaLnBrk="1" hangingPunct="1">
                  <a:defRPr/>
                </a:pPr>
                <a:r>
                  <a:rPr 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 Bold" panose="020B0606020202050201" charset="0"/>
                    <a:cs typeface="Arial" charset="0"/>
                  </a:rPr>
                  <a:t>detector</a:t>
                </a:r>
                <a:endPara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  <a:cs typeface="Arial" charset="0"/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4863907" y="3437781"/>
                <a:ext cx="1468248" cy="1220564"/>
              </a:xfrm>
              <a:custGeom>
                <a:avLst/>
                <a:gdLst>
                  <a:gd name="T0" fmla="*/ 1726 w 2587"/>
                  <a:gd name="T1" fmla="*/ 1956 h 2150"/>
                  <a:gd name="T2" fmla="*/ 1702 w 2587"/>
                  <a:gd name="T3" fmla="*/ 2008 h 2150"/>
                  <a:gd name="T4" fmla="*/ 1656 w 2587"/>
                  <a:gd name="T5" fmla="*/ 2054 h 2150"/>
                  <a:gd name="T6" fmla="*/ 1620 w 2587"/>
                  <a:gd name="T7" fmla="*/ 2075 h 2150"/>
                  <a:gd name="T8" fmla="*/ 1599 w 2587"/>
                  <a:gd name="T9" fmla="*/ 2104 h 2150"/>
                  <a:gd name="T10" fmla="*/ 1602 w 2587"/>
                  <a:gd name="T11" fmla="*/ 2130 h 2150"/>
                  <a:gd name="T12" fmla="*/ 1632 w 2587"/>
                  <a:gd name="T13" fmla="*/ 2148 h 2150"/>
                  <a:gd name="T14" fmla="*/ 2587 w 2587"/>
                  <a:gd name="T15" fmla="*/ 0 h 2150"/>
                  <a:gd name="T16" fmla="*/ 429 w 2587"/>
                  <a:gd name="T17" fmla="*/ 931 h 2150"/>
                  <a:gd name="T18" fmla="*/ 424 w 2587"/>
                  <a:gd name="T19" fmla="*/ 965 h 2150"/>
                  <a:gd name="T20" fmla="*/ 403 w 2587"/>
                  <a:gd name="T21" fmla="*/ 988 h 2150"/>
                  <a:gd name="T22" fmla="*/ 376 w 2587"/>
                  <a:gd name="T23" fmla="*/ 985 h 2150"/>
                  <a:gd name="T24" fmla="*/ 348 w 2587"/>
                  <a:gd name="T25" fmla="*/ 955 h 2150"/>
                  <a:gd name="T26" fmla="*/ 324 w 2587"/>
                  <a:gd name="T27" fmla="*/ 916 h 2150"/>
                  <a:gd name="T28" fmla="*/ 276 w 2587"/>
                  <a:gd name="T29" fmla="*/ 877 h 2150"/>
                  <a:gd name="T30" fmla="*/ 218 w 2587"/>
                  <a:gd name="T31" fmla="*/ 858 h 2150"/>
                  <a:gd name="T32" fmla="*/ 161 w 2587"/>
                  <a:gd name="T33" fmla="*/ 863 h 2150"/>
                  <a:gd name="T34" fmla="*/ 89 w 2587"/>
                  <a:gd name="T35" fmla="*/ 900 h 2150"/>
                  <a:gd name="T36" fmla="*/ 34 w 2587"/>
                  <a:gd name="T37" fmla="*/ 967 h 2150"/>
                  <a:gd name="T38" fmla="*/ 5 w 2587"/>
                  <a:gd name="T39" fmla="*/ 1056 h 2150"/>
                  <a:gd name="T40" fmla="*/ 1 w 2587"/>
                  <a:gd name="T41" fmla="*/ 1133 h 2150"/>
                  <a:gd name="T42" fmla="*/ 24 w 2587"/>
                  <a:gd name="T43" fmla="*/ 1225 h 2150"/>
                  <a:gd name="T44" fmla="*/ 73 w 2587"/>
                  <a:gd name="T45" fmla="*/ 1299 h 2150"/>
                  <a:gd name="T46" fmla="*/ 141 w 2587"/>
                  <a:gd name="T47" fmla="*/ 1346 h 2150"/>
                  <a:gd name="T48" fmla="*/ 200 w 2587"/>
                  <a:gd name="T49" fmla="*/ 1356 h 2150"/>
                  <a:gd name="T50" fmla="*/ 263 w 2587"/>
                  <a:gd name="T51" fmla="*/ 1343 h 2150"/>
                  <a:gd name="T52" fmla="*/ 307 w 2587"/>
                  <a:gd name="T53" fmla="*/ 1313 h 2150"/>
                  <a:gd name="T54" fmla="*/ 342 w 2587"/>
                  <a:gd name="T55" fmla="*/ 1269 h 2150"/>
                  <a:gd name="T56" fmla="*/ 369 w 2587"/>
                  <a:gd name="T57" fmla="*/ 1234 h 2150"/>
                  <a:gd name="T58" fmla="*/ 397 w 2587"/>
                  <a:gd name="T59" fmla="*/ 1224 h 2150"/>
                  <a:gd name="T60" fmla="*/ 421 w 2587"/>
                  <a:gd name="T61" fmla="*/ 1240 h 2150"/>
                  <a:gd name="T62" fmla="*/ 429 w 2587"/>
                  <a:gd name="T63" fmla="*/ 1282 h 2150"/>
                  <a:gd name="T64" fmla="*/ 1305 w 2587"/>
                  <a:gd name="T65" fmla="*/ 2150 h 2150"/>
                  <a:gd name="T66" fmla="*/ 1337 w 2587"/>
                  <a:gd name="T67" fmla="*/ 2145 h 2150"/>
                  <a:gd name="T68" fmla="*/ 1360 w 2587"/>
                  <a:gd name="T69" fmla="*/ 2124 h 2150"/>
                  <a:gd name="T70" fmla="*/ 1357 w 2587"/>
                  <a:gd name="T71" fmla="*/ 2096 h 2150"/>
                  <a:gd name="T72" fmla="*/ 1329 w 2587"/>
                  <a:gd name="T73" fmla="*/ 2068 h 2150"/>
                  <a:gd name="T74" fmla="*/ 1290 w 2587"/>
                  <a:gd name="T75" fmla="*/ 2044 h 2150"/>
                  <a:gd name="T76" fmla="*/ 1251 w 2587"/>
                  <a:gd name="T77" fmla="*/ 1997 h 2150"/>
                  <a:gd name="T78" fmla="*/ 1231 w 2587"/>
                  <a:gd name="T79" fmla="*/ 1938 h 2150"/>
                  <a:gd name="T80" fmla="*/ 1235 w 2587"/>
                  <a:gd name="T81" fmla="*/ 1881 h 2150"/>
                  <a:gd name="T82" fmla="*/ 1272 w 2587"/>
                  <a:gd name="T83" fmla="*/ 1810 h 2150"/>
                  <a:gd name="T84" fmla="*/ 1340 w 2587"/>
                  <a:gd name="T85" fmla="*/ 1754 h 2150"/>
                  <a:gd name="T86" fmla="*/ 1430 w 2587"/>
                  <a:gd name="T87" fmla="*/ 1725 h 2150"/>
                  <a:gd name="T88" fmla="*/ 1505 w 2587"/>
                  <a:gd name="T89" fmla="*/ 1722 h 2150"/>
                  <a:gd name="T90" fmla="*/ 1599 w 2587"/>
                  <a:gd name="T91" fmla="*/ 1745 h 2150"/>
                  <a:gd name="T92" fmla="*/ 1672 w 2587"/>
                  <a:gd name="T93" fmla="*/ 1793 h 2150"/>
                  <a:gd name="T94" fmla="*/ 1718 w 2587"/>
                  <a:gd name="T95" fmla="*/ 1862 h 2150"/>
                  <a:gd name="T96" fmla="*/ 1729 w 2587"/>
                  <a:gd name="T97" fmla="*/ 1920 h 2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587" h="2150">
                    <a:moveTo>
                      <a:pt x="1729" y="1920"/>
                    </a:moveTo>
                    <a:lnTo>
                      <a:pt x="1729" y="1920"/>
                    </a:lnTo>
                    <a:lnTo>
                      <a:pt x="1728" y="1938"/>
                    </a:lnTo>
                    <a:lnTo>
                      <a:pt x="1726" y="1956"/>
                    </a:lnTo>
                    <a:lnTo>
                      <a:pt x="1721" y="1971"/>
                    </a:lnTo>
                    <a:lnTo>
                      <a:pt x="1716" y="1984"/>
                    </a:lnTo>
                    <a:lnTo>
                      <a:pt x="1710" y="1997"/>
                    </a:lnTo>
                    <a:lnTo>
                      <a:pt x="1702" y="2008"/>
                    </a:lnTo>
                    <a:lnTo>
                      <a:pt x="1694" y="2020"/>
                    </a:lnTo>
                    <a:lnTo>
                      <a:pt x="1685" y="2028"/>
                    </a:lnTo>
                    <a:lnTo>
                      <a:pt x="1669" y="2044"/>
                    </a:lnTo>
                    <a:lnTo>
                      <a:pt x="1656" y="2054"/>
                    </a:lnTo>
                    <a:lnTo>
                      <a:pt x="1641" y="2062"/>
                    </a:lnTo>
                    <a:lnTo>
                      <a:pt x="1641" y="2062"/>
                    </a:lnTo>
                    <a:lnTo>
                      <a:pt x="1630" y="2068"/>
                    </a:lnTo>
                    <a:lnTo>
                      <a:pt x="1620" y="2075"/>
                    </a:lnTo>
                    <a:lnTo>
                      <a:pt x="1614" y="2081"/>
                    </a:lnTo>
                    <a:lnTo>
                      <a:pt x="1607" y="2089"/>
                    </a:lnTo>
                    <a:lnTo>
                      <a:pt x="1602" y="2096"/>
                    </a:lnTo>
                    <a:lnTo>
                      <a:pt x="1599" y="2104"/>
                    </a:lnTo>
                    <a:lnTo>
                      <a:pt x="1598" y="2111"/>
                    </a:lnTo>
                    <a:lnTo>
                      <a:pt x="1598" y="2117"/>
                    </a:lnTo>
                    <a:lnTo>
                      <a:pt x="1599" y="2124"/>
                    </a:lnTo>
                    <a:lnTo>
                      <a:pt x="1602" y="2130"/>
                    </a:lnTo>
                    <a:lnTo>
                      <a:pt x="1607" y="2137"/>
                    </a:lnTo>
                    <a:lnTo>
                      <a:pt x="1614" y="2142"/>
                    </a:lnTo>
                    <a:lnTo>
                      <a:pt x="1622" y="2145"/>
                    </a:lnTo>
                    <a:lnTo>
                      <a:pt x="1632" y="2148"/>
                    </a:lnTo>
                    <a:lnTo>
                      <a:pt x="1641" y="2150"/>
                    </a:lnTo>
                    <a:lnTo>
                      <a:pt x="1654" y="2150"/>
                    </a:lnTo>
                    <a:lnTo>
                      <a:pt x="2587" y="2150"/>
                    </a:lnTo>
                    <a:lnTo>
                      <a:pt x="2587" y="0"/>
                    </a:lnTo>
                    <a:lnTo>
                      <a:pt x="433" y="0"/>
                    </a:lnTo>
                    <a:lnTo>
                      <a:pt x="433" y="495"/>
                    </a:lnTo>
                    <a:lnTo>
                      <a:pt x="429" y="495"/>
                    </a:lnTo>
                    <a:lnTo>
                      <a:pt x="429" y="931"/>
                    </a:lnTo>
                    <a:lnTo>
                      <a:pt x="429" y="931"/>
                    </a:lnTo>
                    <a:lnTo>
                      <a:pt x="429" y="944"/>
                    </a:lnTo>
                    <a:lnTo>
                      <a:pt x="428" y="955"/>
                    </a:lnTo>
                    <a:lnTo>
                      <a:pt x="424" y="965"/>
                    </a:lnTo>
                    <a:lnTo>
                      <a:pt x="421" y="973"/>
                    </a:lnTo>
                    <a:lnTo>
                      <a:pt x="416" y="980"/>
                    </a:lnTo>
                    <a:lnTo>
                      <a:pt x="410" y="985"/>
                    </a:lnTo>
                    <a:lnTo>
                      <a:pt x="403" y="988"/>
                    </a:lnTo>
                    <a:lnTo>
                      <a:pt x="397" y="990"/>
                    </a:lnTo>
                    <a:lnTo>
                      <a:pt x="390" y="990"/>
                    </a:lnTo>
                    <a:lnTo>
                      <a:pt x="384" y="988"/>
                    </a:lnTo>
                    <a:lnTo>
                      <a:pt x="376" y="985"/>
                    </a:lnTo>
                    <a:lnTo>
                      <a:pt x="369" y="980"/>
                    </a:lnTo>
                    <a:lnTo>
                      <a:pt x="361" y="973"/>
                    </a:lnTo>
                    <a:lnTo>
                      <a:pt x="355" y="965"/>
                    </a:lnTo>
                    <a:lnTo>
                      <a:pt x="348" y="955"/>
                    </a:lnTo>
                    <a:lnTo>
                      <a:pt x="342" y="944"/>
                    </a:lnTo>
                    <a:lnTo>
                      <a:pt x="342" y="944"/>
                    </a:lnTo>
                    <a:lnTo>
                      <a:pt x="333" y="931"/>
                    </a:lnTo>
                    <a:lnTo>
                      <a:pt x="324" y="916"/>
                    </a:lnTo>
                    <a:lnTo>
                      <a:pt x="307" y="900"/>
                    </a:lnTo>
                    <a:lnTo>
                      <a:pt x="299" y="892"/>
                    </a:lnTo>
                    <a:lnTo>
                      <a:pt x="288" y="885"/>
                    </a:lnTo>
                    <a:lnTo>
                      <a:pt x="276" y="877"/>
                    </a:lnTo>
                    <a:lnTo>
                      <a:pt x="263" y="871"/>
                    </a:lnTo>
                    <a:lnTo>
                      <a:pt x="250" y="866"/>
                    </a:lnTo>
                    <a:lnTo>
                      <a:pt x="236" y="861"/>
                    </a:lnTo>
                    <a:lnTo>
                      <a:pt x="218" y="858"/>
                    </a:lnTo>
                    <a:lnTo>
                      <a:pt x="200" y="858"/>
                    </a:lnTo>
                    <a:lnTo>
                      <a:pt x="200" y="858"/>
                    </a:lnTo>
                    <a:lnTo>
                      <a:pt x="180" y="858"/>
                    </a:lnTo>
                    <a:lnTo>
                      <a:pt x="161" y="863"/>
                    </a:lnTo>
                    <a:lnTo>
                      <a:pt x="141" y="868"/>
                    </a:lnTo>
                    <a:lnTo>
                      <a:pt x="122" y="877"/>
                    </a:lnTo>
                    <a:lnTo>
                      <a:pt x="106" y="887"/>
                    </a:lnTo>
                    <a:lnTo>
                      <a:pt x="89" y="900"/>
                    </a:lnTo>
                    <a:lnTo>
                      <a:pt x="73" y="915"/>
                    </a:lnTo>
                    <a:lnTo>
                      <a:pt x="58" y="931"/>
                    </a:lnTo>
                    <a:lnTo>
                      <a:pt x="45" y="947"/>
                    </a:lnTo>
                    <a:lnTo>
                      <a:pt x="34" y="967"/>
                    </a:lnTo>
                    <a:lnTo>
                      <a:pt x="24" y="988"/>
                    </a:lnTo>
                    <a:lnTo>
                      <a:pt x="16" y="1009"/>
                    </a:lnTo>
                    <a:lnTo>
                      <a:pt x="10" y="1032"/>
                    </a:lnTo>
                    <a:lnTo>
                      <a:pt x="5" y="1056"/>
                    </a:lnTo>
                    <a:lnTo>
                      <a:pt x="1" y="1081"/>
                    </a:lnTo>
                    <a:lnTo>
                      <a:pt x="0" y="1107"/>
                    </a:lnTo>
                    <a:lnTo>
                      <a:pt x="0" y="1107"/>
                    </a:lnTo>
                    <a:lnTo>
                      <a:pt x="1" y="1133"/>
                    </a:lnTo>
                    <a:lnTo>
                      <a:pt x="5" y="1157"/>
                    </a:lnTo>
                    <a:lnTo>
                      <a:pt x="10" y="1182"/>
                    </a:lnTo>
                    <a:lnTo>
                      <a:pt x="16" y="1204"/>
                    </a:lnTo>
                    <a:lnTo>
                      <a:pt x="24" y="1225"/>
                    </a:lnTo>
                    <a:lnTo>
                      <a:pt x="34" y="1247"/>
                    </a:lnTo>
                    <a:lnTo>
                      <a:pt x="45" y="1266"/>
                    </a:lnTo>
                    <a:lnTo>
                      <a:pt x="58" y="1284"/>
                    </a:lnTo>
                    <a:lnTo>
                      <a:pt x="73" y="1299"/>
                    </a:lnTo>
                    <a:lnTo>
                      <a:pt x="89" y="1313"/>
                    </a:lnTo>
                    <a:lnTo>
                      <a:pt x="106" y="1326"/>
                    </a:lnTo>
                    <a:lnTo>
                      <a:pt x="122" y="1336"/>
                    </a:lnTo>
                    <a:lnTo>
                      <a:pt x="141" y="1346"/>
                    </a:lnTo>
                    <a:lnTo>
                      <a:pt x="161" y="1351"/>
                    </a:lnTo>
                    <a:lnTo>
                      <a:pt x="180" y="1356"/>
                    </a:lnTo>
                    <a:lnTo>
                      <a:pt x="200" y="1356"/>
                    </a:lnTo>
                    <a:lnTo>
                      <a:pt x="200" y="1356"/>
                    </a:lnTo>
                    <a:lnTo>
                      <a:pt x="218" y="1356"/>
                    </a:lnTo>
                    <a:lnTo>
                      <a:pt x="236" y="1352"/>
                    </a:lnTo>
                    <a:lnTo>
                      <a:pt x="250" y="1349"/>
                    </a:lnTo>
                    <a:lnTo>
                      <a:pt x="263" y="1343"/>
                    </a:lnTo>
                    <a:lnTo>
                      <a:pt x="276" y="1336"/>
                    </a:lnTo>
                    <a:lnTo>
                      <a:pt x="288" y="1328"/>
                    </a:lnTo>
                    <a:lnTo>
                      <a:pt x="299" y="1321"/>
                    </a:lnTo>
                    <a:lnTo>
                      <a:pt x="307" y="1313"/>
                    </a:lnTo>
                    <a:lnTo>
                      <a:pt x="324" y="1297"/>
                    </a:lnTo>
                    <a:lnTo>
                      <a:pt x="333" y="1282"/>
                    </a:lnTo>
                    <a:lnTo>
                      <a:pt x="342" y="1269"/>
                    </a:lnTo>
                    <a:lnTo>
                      <a:pt x="342" y="1269"/>
                    </a:lnTo>
                    <a:lnTo>
                      <a:pt x="348" y="1258"/>
                    </a:lnTo>
                    <a:lnTo>
                      <a:pt x="355" y="1248"/>
                    </a:lnTo>
                    <a:lnTo>
                      <a:pt x="361" y="1240"/>
                    </a:lnTo>
                    <a:lnTo>
                      <a:pt x="369" y="1234"/>
                    </a:lnTo>
                    <a:lnTo>
                      <a:pt x="376" y="1229"/>
                    </a:lnTo>
                    <a:lnTo>
                      <a:pt x="384" y="1225"/>
                    </a:lnTo>
                    <a:lnTo>
                      <a:pt x="390" y="1224"/>
                    </a:lnTo>
                    <a:lnTo>
                      <a:pt x="397" y="1224"/>
                    </a:lnTo>
                    <a:lnTo>
                      <a:pt x="403" y="1225"/>
                    </a:lnTo>
                    <a:lnTo>
                      <a:pt x="410" y="1229"/>
                    </a:lnTo>
                    <a:lnTo>
                      <a:pt x="416" y="1234"/>
                    </a:lnTo>
                    <a:lnTo>
                      <a:pt x="421" y="1240"/>
                    </a:lnTo>
                    <a:lnTo>
                      <a:pt x="424" y="1248"/>
                    </a:lnTo>
                    <a:lnTo>
                      <a:pt x="428" y="1258"/>
                    </a:lnTo>
                    <a:lnTo>
                      <a:pt x="429" y="1269"/>
                    </a:lnTo>
                    <a:lnTo>
                      <a:pt x="429" y="1282"/>
                    </a:lnTo>
                    <a:lnTo>
                      <a:pt x="429" y="1556"/>
                    </a:lnTo>
                    <a:lnTo>
                      <a:pt x="433" y="1556"/>
                    </a:lnTo>
                    <a:lnTo>
                      <a:pt x="433" y="2150"/>
                    </a:lnTo>
                    <a:lnTo>
                      <a:pt x="1305" y="2150"/>
                    </a:lnTo>
                    <a:lnTo>
                      <a:pt x="1305" y="2150"/>
                    </a:lnTo>
                    <a:lnTo>
                      <a:pt x="1318" y="2150"/>
                    </a:lnTo>
                    <a:lnTo>
                      <a:pt x="1327" y="2148"/>
                    </a:lnTo>
                    <a:lnTo>
                      <a:pt x="1337" y="2145"/>
                    </a:lnTo>
                    <a:lnTo>
                      <a:pt x="1345" y="2142"/>
                    </a:lnTo>
                    <a:lnTo>
                      <a:pt x="1352" y="2137"/>
                    </a:lnTo>
                    <a:lnTo>
                      <a:pt x="1357" y="2130"/>
                    </a:lnTo>
                    <a:lnTo>
                      <a:pt x="1360" y="2124"/>
                    </a:lnTo>
                    <a:lnTo>
                      <a:pt x="1362" y="2117"/>
                    </a:lnTo>
                    <a:lnTo>
                      <a:pt x="1362" y="2111"/>
                    </a:lnTo>
                    <a:lnTo>
                      <a:pt x="1360" y="2104"/>
                    </a:lnTo>
                    <a:lnTo>
                      <a:pt x="1357" y="2096"/>
                    </a:lnTo>
                    <a:lnTo>
                      <a:pt x="1352" y="2089"/>
                    </a:lnTo>
                    <a:lnTo>
                      <a:pt x="1347" y="2081"/>
                    </a:lnTo>
                    <a:lnTo>
                      <a:pt x="1339" y="2075"/>
                    </a:lnTo>
                    <a:lnTo>
                      <a:pt x="1329" y="2068"/>
                    </a:lnTo>
                    <a:lnTo>
                      <a:pt x="1318" y="2062"/>
                    </a:lnTo>
                    <a:lnTo>
                      <a:pt x="1318" y="2062"/>
                    </a:lnTo>
                    <a:lnTo>
                      <a:pt x="1303" y="2054"/>
                    </a:lnTo>
                    <a:lnTo>
                      <a:pt x="1290" y="2044"/>
                    </a:lnTo>
                    <a:lnTo>
                      <a:pt x="1274" y="2028"/>
                    </a:lnTo>
                    <a:lnTo>
                      <a:pt x="1266" y="2020"/>
                    </a:lnTo>
                    <a:lnTo>
                      <a:pt x="1258" y="2008"/>
                    </a:lnTo>
                    <a:lnTo>
                      <a:pt x="1251" y="1997"/>
                    </a:lnTo>
                    <a:lnTo>
                      <a:pt x="1243" y="1984"/>
                    </a:lnTo>
                    <a:lnTo>
                      <a:pt x="1238" y="1971"/>
                    </a:lnTo>
                    <a:lnTo>
                      <a:pt x="1233" y="1956"/>
                    </a:lnTo>
                    <a:lnTo>
                      <a:pt x="1231" y="1938"/>
                    </a:lnTo>
                    <a:lnTo>
                      <a:pt x="1230" y="1920"/>
                    </a:lnTo>
                    <a:lnTo>
                      <a:pt x="1230" y="1920"/>
                    </a:lnTo>
                    <a:lnTo>
                      <a:pt x="1231" y="1901"/>
                    </a:lnTo>
                    <a:lnTo>
                      <a:pt x="1235" y="1881"/>
                    </a:lnTo>
                    <a:lnTo>
                      <a:pt x="1241" y="1862"/>
                    </a:lnTo>
                    <a:lnTo>
                      <a:pt x="1249" y="1842"/>
                    </a:lnTo>
                    <a:lnTo>
                      <a:pt x="1261" y="1826"/>
                    </a:lnTo>
                    <a:lnTo>
                      <a:pt x="1272" y="1810"/>
                    </a:lnTo>
                    <a:lnTo>
                      <a:pt x="1287" y="1793"/>
                    </a:lnTo>
                    <a:lnTo>
                      <a:pt x="1303" y="1779"/>
                    </a:lnTo>
                    <a:lnTo>
                      <a:pt x="1321" y="1766"/>
                    </a:lnTo>
                    <a:lnTo>
                      <a:pt x="1340" y="1754"/>
                    </a:lnTo>
                    <a:lnTo>
                      <a:pt x="1360" y="1745"/>
                    </a:lnTo>
                    <a:lnTo>
                      <a:pt x="1383" y="1736"/>
                    </a:lnTo>
                    <a:lnTo>
                      <a:pt x="1406" y="1730"/>
                    </a:lnTo>
                    <a:lnTo>
                      <a:pt x="1430" y="1725"/>
                    </a:lnTo>
                    <a:lnTo>
                      <a:pt x="1454" y="1722"/>
                    </a:lnTo>
                    <a:lnTo>
                      <a:pt x="1480" y="1720"/>
                    </a:lnTo>
                    <a:lnTo>
                      <a:pt x="1480" y="1720"/>
                    </a:lnTo>
                    <a:lnTo>
                      <a:pt x="1505" y="1722"/>
                    </a:lnTo>
                    <a:lnTo>
                      <a:pt x="1529" y="1725"/>
                    </a:lnTo>
                    <a:lnTo>
                      <a:pt x="1554" y="1730"/>
                    </a:lnTo>
                    <a:lnTo>
                      <a:pt x="1576" y="1736"/>
                    </a:lnTo>
                    <a:lnTo>
                      <a:pt x="1599" y="1745"/>
                    </a:lnTo>
                    <a:lnTo>
                      <a:pt x="1619" y="1754"/>
                    </a:lnTo>
                    <a:lnTo>
                      <a:pt x="1638" y="1766"/>
                    </a:lnTo>
                    <a:lnTo>
                      <a:pt x="1656" y="1779"/>
                    </a:lnTo>
                    <a:lnTo>
                      <a:pt x="1672" y="1793"/>
                    </a:lnTo>
                    <a:lnTo>
                      <a:pt x="1687" y="1810"/>
                    </a:lnTo>
                    <a:lnTo>
                      <a:pt x="1698" y="1826"/>
                    </a:lnTo>
                    <a:lnTo>
                      <a:pt x="1710" y="1842"/>
                    </a:lnTo>
                    <a:lnTo>
                      <a:pt x="1718" y="1862"/>
                    </a:lnTo>
                    <a:lnTo>
                      <a:pt x="1724" y="1881"/>
                    </a:lnTo>
                    <a:lnTo>
                      <a:pt x="1728" y="1901"/>
                    </a:lnTo>
                    <a:lnTo>
                      <a:pt x="1729" y="1920"/>
                    </a:lnTo>
                    <a:lnTo>
                      <a:pt x="1729" y="1920"/>
                    </a:lnTo>
                    <a:close/>
                  </a:path>
                </a:pathLst>
              </a:custGeom>
              <a:solidFill>
                <a:srgbClr val="0093E7"/>
              </a:solidFill>
              <a:ln w="2540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lIns="468000" anchor="ctr"/>
              <a:lstStyle/>
              <a:p>
                <a:pPr algn="ctr" eaLnBrk="1" hangingPunct="1">
                  <a:defRPr/>
                </a:pPr>
                <a:r>
                  <a:rPr 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 Bold" panose="020B0606020202050201" charset="0"/>
                    <a:cs typeface="Arial" charset="0"/>
                  </a:rPr>
                  <a:t>Particle</a:t>
                </a:r>
              </a:p>
              <a:p>
                <a:pPr algn="ctr" eaLnBrk="1" hangingPunct="1">
                  <a:defRPr/>
                </a:pPr>
                <a:r>
                  <a:rPr 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 Bold" panose="020B0606020202050201" charset="0"/>
                    <a:cs typeface="Arial" charset="0"/>
                  </a:rPr>
                  <a:t>detector</a:t>
                </a:r>
                <a:endPara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  <a:cs typeface="Arial" charset="0"/>
                </a:endParaRPr>
              </a:p>
            </p:txBody>
          </p:sp>
        </p:grpSp>
        <p:grpSp>
          <p:nvGrpSpPr>
            <p:cNvPr id="12" name="Grupo 11"/>
            <p:cNvGrpSpPr/>
            <p:nvPr/>
          </p:nvGrpSpPr>
          <p:grpSpPr>
            <a:xfrm>
              <a:off x="5055125" y="2953489"/>
              <a:ext cx="1737360" cy="2070744"/>
              <a:chOff x="7052085" y="2953489"/>
              <a:chExt cx="1737360" cy="2070744"/>
            </a:xfrm>
          </p:grpSpPr>
          <p:sp>
            <p:nvSpPr>
              <p:cNvPr id="35" name="Rectángulo 34"/>
              <p:cNvSpPr/>
              <p:nvPr/>
            </p:nvSpPr>
            <p:spPr>
              <a:xfrm>
                <a:off x="7052085" y="2953489"/>
                <a:ext cx="1737360" cy="2070744"/>
              </a:xfrm>
              <a:prstGeom prst="rect">
                <a:avLst/>
              </a:prstGeom>
              <a:solidFill>
                <a:srgbClr val="C2D0D9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2400" dirty="0">
                    <a:solidFill>
                      <a:schemeClr val="tx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 Bold" panose="020B0606020202050201" charset="0"/>
                  </a:rPr>
                  <a:t>Read model</a:t>
                </a:r>
              </a:p>
            </p:txBody>
          </p:sp>
          <p:sp>
            <p:nvSpPr>
              <p:cNvPr id="36" name="Freeform 8"/>
              <p:cNvSpPr>
                <a:spLocks/>
              </p:cNvSpPr>
              <p:nvPr/>
            </p:nvSpPr>
            <p:spPr bwMode="auto">
              <a:xfrm>
                <a:off x="7317015" y="3329768"/>
                <a:ext cx="1207500" cy="1436589"/>
              </a:xfrm>
              <a:custGeom>
                <a:avLst/>
                <a:gdLst>
                  <a:gd name="T0" fmla="*/ 195 w 2151"/>
                  <a:gd name="T1" fmla="*/ 1725 h 2586"/>
                  <a:gd name="T2" fmla="*/ 141 w 2151"/>
                  <a:gd name="T3" fmla="*/ 1702 h 2586"/>
                  <a:gd name="T4" fmla="*/ 96 w 2151"/>
                  <a:gd name="T5" fmla="*/ 1655 h 2586"/>
                  <a:gd name="T6" fmla="*/ 76 w 2151"/>
                  <a:gd name="T7" fmla="*/ 1621 h 2586"/>
                  <a:gd name="T8" fmla="*/ 47 w 2151"/>
                  <a:gd name="T9" fmla="*/ 1598 h 2586"/>
                  <a:gd name="T10" fmla="*/ 19 w 2151"/>
                  <a:gd name="T11" fmla="*/ 1603 h 2586"/>
                  <a:gd name="T12" fmla="*/ 2 w 2151"/>
                  <a:gd name="T13" fmla="*/ 1631 h 2586"/>
                  <a:gd name="T14" fmla="*/ 2151 w 2151"/>
                  <a:gd name="T15" fmla="*/ 2586 h 2586"/>
                  <a:gd name="T16" fmla="*/ 1218 w 2151"/>
                  <a:gd name="T17" fmla="*/ 430 h 2586"/>
                  <a:gd name="T18" fmla="*/ 1184 w 2151"/>
                  <a:gd name="T19" fmla="*/ 425 h 2586"/>
                  <a:gd name="T20" fmla="*/ 1163 w 2151"/>
                  <a:gd name="T21" fmla="*/ 404 h 2586"/>
                  <a:gd name="T22" fmla="*/ 1165 w 2151"/>
                  <a:gd name="T23" fmla="*/ 376 h 2586"/>
                  <a:gd name="T24" fmla="*/ 1194 w 2151"/>
                  <a:gd name="T25" fmla="*/ 347 h 2586"/>
                  <a:gd name="T26" fmla="*/ 1233 w 2151"/>
                  <a:gd name="T27" fmla="*/ 322 h 2586"/>
                  <a:gd name="T28" fmla="*/ 1272 w 2151"/>
                  <a:gd name="T29" fmla="*/ 277 h 2586"/>
                  <a:gd name="T30" fmla="*/ 1292 w 2151"/>
                  <a:gd name="T31" fmla="*/ 218 h 2586"/>
                  <a:gd name="T32" fmla="*/ 1288 w 2151"/>
                  <a:gd name="T33" fmla="*/ 160 h 2586"/>
                  <a:gd name="T34" fmla="*/ 1251 w 2151"/>
                  <a:gd name="T35" fmla="*/ 88 h 2586"/>
                  <a:gd name="T36" fmla="*/ 1183 w 2151"/>
                  <a:gd name="T37" fmla="*/ 34 h 2586"/>
                  <a:gd name="T38" fmla="*/ 1093 w 2151"/>
                  <a:gd name="T39" fmla="*/ 4 h 2586"/>
                  <a:gd name="T40" fmla="*/ 1018 w 2151"/>
                  <a:gd name="T41" fmla="*/ 2 h 2586"/>
                  <a:gd name="T42" fmla="*/ 924 w 2151"/>
                  <a:gd name="T43" fmla="*/ 25 h 2586"/>
                  <a:gd name="T44" fmla="*/ 851 w 2151"/>
                  <a:gd name="T45" fmla="*/ 73 h 2586"/>
                  <a:gd name="T46" fmla="*/ 805 w 2151"/>
                  <a:gd name="T47" fmla="*/ 142 h 2586"/>
                  <a:gd name="T48" fmla="*/ 794 w 2151"/>
                  <a:gd name="T49" fmla="*/ 200 h 2586"/>
                  <a:gd name="T50" fmla="*/ 807 w 2151"/>
                  <a:gd name="T51" fmla="*/ 264 h 2586"/>
                  <a:gd name="T52" fmla="*/ 838 w 2151"/>
                  <a:gd name="T53" fmla="*/ 308 h 2586"/>
                  <a:gd name="T54" fmla="*/ 882 w 2151"/>
                  <a:gd name="T55" fmla="*/ 342 h 2586"/>
                  <a:gd name="T56" fmla="*/ 916 w 2151"/>
                  <a:gd name="T57" fmla="*/ 368 h 2586"/>
                  <a:gd name="T58" fmla="*/ 926 w 2151"/>
                  <a:gd name="T59" fmla="*/ 397 h 2586"/>
                  <a:gd name="T60" fmla="*/ 909 w 2151"/>
                  <a:gd name="T61" fmla="*/ 420 h 2586"/>
                  <a:gd name="T62" fmla="*/ 869 w 2151"/>
                  <a:gd name="T63" fmla="*/ 430 h 2586"/>
                  <a:gd name="T64" fmla="*/ 0 w 2151"/>
                  <a:gd name="T65" fmla="*/ 1305 h 2586"/>
                  <a:gd name="T66" fmla="*/ 5 w 2151"/>
                  <a:gd name="T67" fmla="*/ 1338 h 2586"/>
                  <a:gd name="T68" fmla="*/ 26 w 2151"/>
                  <a:gd name="T69" fmla="*/ 1361 h 2586"/>
                  <a:gd name="T70" fmla="*/ 54 w 2151"/>
                  <a:gd name="T71" fmla="*/ 1357 h 2586"/>
                  <a:gd name="T72" fmla="*/ 83 w 2151"/>
                  <a:gd name="T73" fmla="*/ 1328 h 2586"/>
                  <a:gd name="T74" fmla="*/ 107 w 2151"/>
                  <a:gd name="T75" fmla="*/ 1291 h 2586"/>
                  <a:gd name="T76" fmla="*/ 153 w 2151"/>
                  <a:gd name="T77" fmla="*/ 1250 h 2586"/>
                  <a:gd name="T78" fmla="*/ 211 w 2151"/>
                  <a:gd name="T79" fmla="*/ 1230 h 2586"/>
                  <a:gd name="T80" fmla="*/ 270 w 2151"/>
                  <a:gd name="T81" fmla="*/ 1235 h 2586"/>
                  <a:gd name="T82" fmla="*/ 342 w 2151"/>
                  <a:gd name="T83" fmla="*/ 1273 h 2586"/>
                  <a:gd name="T84" fmla="*/ 395 w 2151"/>
                  <a:gd name="T85" fmla="*/ 1339 h 2586"/>
                  <a:gd name="T86" fmla="*/ 426 w 2151"/>
                  <a:gd name="T87" fmla="*/ 1429 h 2586"/>
                  <a:gd name="T88" fmla="*/ 428 w 2151"/>
                  <a:gd name="T89" fmla="*/ 1505 h 2586"/>
                  <a:gd name="T90" fmla="*/ 405 w 2151"/>
                  <a:gd name="T91" fmla="*/ 1598 h 2586"/>
                  <a:gd name="T92" fmla="*/ 356 w 2151"/>
                  <a:gd name="T93" fmla="*/ 1673 h 2586"/>
                  <a:gd name="T94" fmla="*/ 288 w 2151"/>
                  <a:gd name="T95" fmla="*/ 1718 h 2586"/>
                  <a:gd name="T96" fmla="*/ 229 w 2151"/>
                  <a:gd name="T97" fmla="*/ 1730 h 25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151" h="2586">
                    <a:moveTo>
                      <a:pt x="229" y="1730"/>
                    </a:moveTo>
                    <a:lnTo>
                      <a:pt x="229" y="1730"/>
                    </a:lnTo>
                    <a:lnTo>
                      <a:pt x="211" y="1728"/>
                    </a:lnTo>
                    <a:lnTo>
                      <a:pt x="195" y="1725"/>
                    </a:lnTo>
                    <a:lnTo>
                      <a:pt x="179" y="1722"/>
                    </a:lnTo>
                    <a:lnTo>
                      <a:pt x="166" y="1715"/>
                    </a:lnTo>
                    <a:lnTo>
                      <a:pt x="153" y="1709"/>
                    </a:lnTo>
                    <a:lnTo>
                      <a:pt x="141" y="1702"/>
                    </a:lnTo>
                    <a:lnTo>
                      <a:pt x="132" y="1694"/>
                    </a:lnTo>
                    <a:lnTo>
                      <a:pt x="122" y="1686"/>
                    </a:lnTo>
                    <a:lnTo>
                      <a:pt x="107" y="1670"/>
                    </a:lnTo>
                    <a:lnTo>
                      <a:pt x="96" y="1655"/>
                    </a:lnTo>
                    <a:lnTo>
                      <a:pt x="88" y="1642"/>
                    </a:lnTo>
                    <a:lnTo>
                      <a:pt x="88" y="1642"/>
                    </a:lnTo>
                    <a:lnTo>
                      <a:pt x="83" y="1631"/>
                    </a:lnTo>
                    <a:lnTo>
                      <a:pt x="76" y="1621"/>
                    </a:lnTo>
                    <a:lnTo>
                      <a:pt x="68" y="1613"/>
                    </a:lnTo>
                    <a:lnTo>
                      <a:pt x="62" y="1606"/>
                    </a:lnTo>
                    <a:lnTo>
                      <a:pt x="54" y="1601"/>
                    </a:lnTo>
                    <a:lnTo>
                      <a:pt x="47" y="1598"/>
                    </a:lnTo>
                    <a:lnTo>
                      <a:pt x="39" y="1598"/>
                    </a:lnTo>
                    <a:lnTo>
                      <a:pt x="32" y="1598"/>
                    </a:lnTo>
                    <a:lnTo>
                      <a:pt x="26" y="1600"/>
                    </a:lnTo>
                    <a:lnTo>
                      <a:pt x="19" y="1603"/>
                    </a:lnTo>
                    <a:lnTo>
                      <a:pt x="15" y="1608"/>
                    </a:lnTo>
                    <a:lnTo>
                      <a:pt x="10" y="1614"/>
                    </a:lnTo>
                    <a:lnTo>
                      <a:pt x="5" y="1621"/>
                    </a:lnTo>
                    <a:lnTo>
                      <a:pt x="2" y="1631"/>
                    </a:lnTo>
                    <a:lnTo>
                      <a:pt x="0" y="1642"/>
                    </a:lnTo>
                    <a:lnTo>
                      <a:pt x="0" y="1655"/>
                    </a:lnTo>
                    <a:lnTo>
                      <a:pt x="0" y="2586"/>
                    </a:lnTo>
                    <a:lnTo>
                      <a:pt x="2151" y="2586"/>
                    </a:lnTo>
                    <a:lnTo>
                      <a:pt x="2151" y="431"/>
                    </a:lnTo>
                    <a:lnTo>
                      <a:pt x="1656" y="431"/>
                    </a:lnTo>
                    <a:lnTo>
                      <a:pt x="1656" y="430"/>
                    </a:lnTo>
                    <a:lnTo>
                      <a:pt x="1218" y="430"/>
                    </a:lnTo>
                    <a:lnTo>
                      <a:pt x="1218" y="430"/>
                    </a:lnTo>
                    <a:lnTo>
                      <a:pt x="1205" y="430"/>
                    </a:lnTo>
                    <a:lnTo>
                      <a:pt x="1194" y="428"/>
                    </a:lnTo>
                    <a:lnTo>
                      <a:pt x="1184" y="425"/>
                    </a:lnTo>
                    <a:lnTo>
                      <a:pt x="1178" y="420"/>
                    </a:lnTo>
                    <a:lnTo>
                      <a:pt x="1171" y="415"/>
                    </a:lnTo>
                    <a:lnTo>
                      <a:pt x="1166" y="410"/>
                    </a:lnTo>
                    <a:lnTo>
                      <a:pt x="1163" y="404"/>
                    </a:lnTo>
                    <a:lnTo>
                      <a:pt x="1162" y="397"/>
                    </a:lnTo>
                    <a:lnTo>
                      <a:pt x="1162" y="391"/>
                    </a:lnTo>
                    <a:lnTo>
                      <a:pt x="1162" y="383"/>
                    </a:lnTo>
                    <a:lnTo>
                      <a:pt x="1165" y="376"/>
                    </a:lnTo>
                    <a:lnTo>
                      <a:pt x="1170" y="368"/>
                    </a:lnTo>
                    <a:lnTo>
                      <a:pt x="1176" y="361"/>
                    </a:lnTo>
                    <a:lnTo>
                      <a:pt x="1184" y="353"/>
                    </a:lnTo>
                    <a:lnTo>
                      <a:pt x="1194" y="347"/>
                    </a:lnTo>
                    <a:lnTo>
                      <a:pt x="1205" y="342"/>
                    </a:lnTo>
                    <a:lnTo>
                      <a:pt x="1205" y="342"/>
                    </a:lnTo>
                    <a:lnTo>
                      <a:pt x="1218" y="334"/>
                    </a:lnTo>
                    <a:lnTo>
                      <a:pt x="1233" y="322"/>
                    </a:lnTo>
                    <a:lnTo>
                      <a:pt x="1249" y="308"/>
                    </a:lnTo>
                    <a:lnTo>
                      <a:pt x="1258" y="298"/>
                    </a:lnTo>
                    <a:lnTo>
                      <a:pt x="1266" y="288"/>
                    </a:lnTo>
                    <a:lnTo>
                      <a:pt x="1272" y="277"/>
                    </a:lnTo>
                    <a:lnTo>
                      <a:pt x="1279" y="264"/>
                    </a:lnTo>
                    <a:lnTo>
                      <a:pt x="1285" y="251"/>
                    </a:lnTo>
                    <a:lnTo>
                      <a:pt x="1288" y="235"/>
                    </a:lnTo>
                    <a:lnTo>
                      <a:pt x="1292" y="218"/>
                    </a:lnTo>
                    <a:lnTo>
                      <a:pt x="1293" y="200"/>
                    </a:lnTo>
                    <a:lnTo>
                      <a:pt x="1293" y="200"/>
                    </a:lnTo>
                    <a:lnTo>
                      <a:pt x="1292" y="181"/>
                    </a:lnTo>
                    <a:lnTo>
                      <a:pt x="1288" y="160"/>
                    </a:lnTo>
                    <a:lnTo>
                      <a:pt x="1282" y="142"/>
                    </a:lnTo>
                    <a:lnTo>
                      <a:pt x="1274" y="122"/>
                    </a:lnTo>
                    <a:lnTo>
                      <a:pt x="1262" y="104"/>
                    </a:lnTo>
                    <a:lnTo>
                      <a:pt x="1251" y="88"/>
                    </a:lnTo>
                    <a:lnTo>
                      <a:pt x="1236" y="73"/>
                    </a:lnTo>
                    <a:lnTo>
                      <a:pt x="1220" y="59"/>
                    </a:lnTo>
                    <a:lnTo>
                      <a:pt x="1202" y="46"/>
                    </a:lnTo>
                    <a:lnTo>
                      <a:pt x="1183" y="34"/>
                    </a:lnTo>
                    <a:lnTo>
                      <a:pt x="1162" y="25"/>
                    </a:lnTo>
                    <a:lnTo>
                      <a:pt x="1140" y="17"/>
                    </a:lnTo>
                    <a:lnTo>
                      <a:pt x="1118" y="8"/>
                    </a:lnTo>
                    <a:lnTo>
                      <a:pt x="1093" y="4"/>
                    </a:lnTo>
                    <a:lnTo>
                      <a:pt x="1069" y="2"/>
                    </a:lnTo>
                    <a:lnTo>
                      <a:pt x="1043" y="0"/>
                    </a:lnTo>
                    <a:lnTo>
                      <a:pt x="1043" y="0"/>
                    </a:lnTo>
                    <a:lnTo>
                      <a:pt x="1018" y="2"/>
                    </a:lnTo>
                    <a:lnTo>
                      <a:pt x="992" y="4"/>
                    </a:lnTo>
                    <a:lnTo>
                      <a:pt x="970" y="8"/>
                    </a:lnTo>
                    <a:lnTo>
                      <a:pt x="947" y="17"/>
                    </a:lnTo>
                    <a:lnTo>
                      <a:pt x="924" y="25"/>
                    </a:lnTo>
                    <a:lnTo>
                      <a:pt x="903" y="34"/>
                    </a:lnTo>
                    <a:lnTo>
                      <a:pt x="885" y="46"/>
                    </a:lnTo>
                    <a:lnTo>
                      <a:pt x="867" y="59"/>
                    </a:lnTo>
                    <a:lnTo>
                      <a:pt x="851" y="73"/>
                    </a:lnTo>
                    <a:lnTo>
                      <a:pt x="836" y="88"/>
                    </a:lnTo>
                    <a:lnTo>
                      <a:pt x="823" y="104"/>
                    </a:lnTo>
                    <a:lnTo>
                      <a:pt x="813" y="122"/>
                    </a:lnTo>
                    <a:lnTo>
                      <a:pt x="805" y="142"/>
                    </a:lnTo>
                    <a:lnTo>
                      <a:pt x="799" y="160"/>
                    </a:lnTo>
                    <a:lnTo>
                      <a:pt x="795" y="181"/>
                    </a:lnTo>
                    <a:lnTo>
                      <a:pt x="794" y="200"/>
                    </a:lnTo>
                    <a:lnTo>
                      <a:pt x="794" y="200"/>
                    </a:lnTo>
                    <a:lnTo>
                      <a:pt x="794" y="218"/>
                    </a:lnTo>
                    <a:lnTo>
                      <a:pt x="797" y="235"/>
                    </a:lnTo>
                    <a:lnTo>
                      <a:pt x="802" y="251"/>
                    </a:lnTo>
                    <a:lnTo>
                      <a:pt x="807" y="264"/>
                    </a:lnTo>
                    <a:lnTo>
                      <a:pt x="813" y="277"/>
                    </a:lnTo>
                    <a:lnTo>
                      <a:pt x="822" y="288"/>
                    </a:lnTo>
                    <a:lnTo>
                      <a:pt x="830" y="298"/>
                    </a:lnTo>
                    <a:lnTo>
                      <a:pt x="838" y="308"/>
                    </a:lnTo>
                    <a:lnTo>
                      <a:pt x="854" y="322"/>
                    </a:lnTo>
                    <a:lnTo>
                      <a:pt x="867" y="334"/>
                    </a:lnTo>
                    <a:lnTo>
                      <a:pt x="882" y="342"/>
                    </a:lnTo>
                    <a:lnTo>
                      <a:pt x="882" y="342"/>
                    </a:lnTo>
                    <a:lnTo>
                      <a:pt x="891" y="347"/>
                    </a:lnTo>
                    <a:lnTo>
                      <a:pt x="901" y="353"/>
                    </a:lnTo>
                    <a:lnTo>
                      <a:pt x="909" y="361"/>
                    </a:lnTo>
                    <a:lnTo>
                      <a:pt x="916" y="368"/>
                    </a:lnTo>
                    <a:lnTo>
                      <a:pt x="921" y="376"/>
                    </a:lnTo>
                    <a:lnTo>
                      <a:pt x="924" y="383"/>
                    </a:lnTo>
                    <a:lnTo>
                      <a:pt x="926" y="391"/>
                    </a:lnTo>
                    <a:lnTo>
                      <a:pt x="926" y="397"/>
                    </a:lnTo>
                    <a:lnTo>
                      <a:pt x="924" y="404"/>
                    </a:lnTo>
                    <a:lnTo>
                      <a:pt x="921" y="410"/>
                    </a:lnTo>
                    <a:lnTo>
                      <a:pt x="916" y="415"/>
                    </a:lnTo>
                    <a:lnTo>
                      <a:pt x="909" y="420"/>
                    </a:lnTo>
                    <a:lnTo>
                      <a:pt x="901" y="425"/>
                    </a:lnTo>
                    <a:lnTo>
                      <a:pt x="891" y="428"/>
                    </a:lnTo>
                    <a:lnTo>
                      <a:pt x="880" y="430"/>
                    </a:lnTo>
                    <a:lnTo>
                      <a:pt x="869" y="430"/>
                    </a:lnTo>
                    <a:lnTo>
                      <a:pt x="595" y="430"/>
                    </a:lnTo>
                    <a:lnTo>
                      <a:pt x="595" y="431"/>
                    </a:lnTo>
                    <a:lnTo>
                      <a:pt x="0" y="431"/>
                    </a:lnTo>
                    <a:lnTo>
                      <a:pt x="0" y="1305"/>
                    </a:lnTo>
                    <a:lnTo>
                      <a:pt x="0" y="1305"/>
                    </a:lnTo>
                    <a:lnTo>
                      <a:pt x="0" y="1317"/>
                    </a:lnTo>
                    <a:lnTo>
                      <a:pt x="2" y="1328"/>
                    </a:lnTo>
                    <a:lnTo>
                      <a:pt x="5" y="1338"/>
                    </a:lnTo>
                    <a:lnTo>
                      <a:pt x="10" y="1346"/>
                    </a:lnTo>
                    <a:lnTo>
                      <a:pt x="15" y="1352"/>
                    </a:lnTo>
                    <a:lnTo>
                      <a:pt x="19" y="1357"/>
                    </a:lnTo>
                    <a:lnTo>
                      <a:pt x="26" y="1361"/>
                    </a:lnTo>
                    <a:lnTo>
                      <a:pt x="32" y="1362"/>
                    </a:lnTo>
                    <a:lnTo>
                      <a:pt x="39" y="1362"/>
                    </a:lnTo>
                    <a:lnTo>
                      <a:pt x="47" y="1361"/>
                    </a:lnTo>
                    <a:lnTo>
                      <a:pt x="54" y="1357"/>
                    </a:lnTo>
                    <a:lnTo>
                      <a:pt x="62" y="1352"/>
                    </a:lnTo>
                    <a:lnTo>
                      <a:pt x="68" y="1346"/>
                    </a:lnTo>
                    <a:lnTo>
                      <a:pt x="76" y="1338"/>
                    </a:lnTo>
                    <a:lnTo>
                      <a:pt x="83" y="1328"/>
                    </a:lnTo>
                    <a:lnTo>
                      <a:pt x="88" y="1318"/>
                    </a:lnTo>
                    <a:lnTo>
                      <a:pt x="88" y="1318"/>
                    </a:lnTo>
                    <a:lnTo>
                      <a:pt x="96" y="1304"/>
                    </a:lnTo>
                    <a:lnTo>
                      <a:pt x="107" y="1291"/>
                    </a:lnTo>
                    <a:lnTo>
                      <a:pt x="122" y="1274"/>
                    </a:lnTo>
                    <a:lnTo>
                      <a:pt x="132" y="1266"/>
                    </a:lnTo>
                    <a:lnTo>
                      <a:pt x="141" y="1258"/>
                    </a:lnTo>
                    <a:lnTo>
                      <a:pt x="153" y="1250"/>
                    </a:lnTo>
                    <a:lnTo>
                      <a:pt x="166" y="1243"/>
                    </a:lnTo>
                    <a:lnTo>
                      <a:pt x="179" y="1238"/>
                    </a:lnTo>
                    <a:lnTo>
                      <a:pt x="195" y="1234"/>
                    </a:lnTo>
                    <a:lnTo>
                      <a:pt x="211" y="1230"/>
                    </a:lnTo>
                    <a:lnTo>
                      <a:pt x="229" y="1230"/>
                    </a:lnTo>
                    <a:lnTo>
                      <a:pt x="229" y="1230"/>
                    </a:lnTo>
                    <a:lnTo>
                      <a:pt x="249" y="1232"/>
                    </a:lnTo>
                    <a:lnTo>
                      <a:pt x="270" y="1235"/>
                    </a:lnTo>
                    <a:lnTo>
                      <a:pt x="288" y="1242"/>
                    </a:lnTo>
                    <a:lnTo>
                      <a:pt x="307" y="1250"/>
                    </a:lnTo>
                    <a:lnTo>
                      <a:pt x="325" y="1260"/>
                    </a:lnTo>
                    <a:lnTo>
                      <a:pt x="342" y="1273"/>
                    </a:lnTo>
                    <a:lnTo>
                      <a:pt x="356" y="1287"/>
                    </a:lnTo>
                    <a:lnTo>
                      <a:pt x="371" y="1304"/>
                    </a:lnTo>
                    <a:lnTo>
                      <a:pt x="384" y="1321"/>
                    </a:lnTo>
                    <a:lnTo>
                      <a:pt x="395" y="1339"/>
                    </a:lnTo>
                    <a:lnTo>
                      <a:pt x="405" y="1361"/>
                    </a:lnTo>
                    <a:lnTo>
                      <a:pt x="413" y="1383"/>
                    </a:lnTo>
                    <a:lnTo>
                      <a:pt x="421" y="1406"/>
                    </a:lnTo>
                    <a:lnTo>
                      <a:pt x="426" y="1429"/>
                    </a:lnTo>
                    <a:lnTo>
                      <a:pt x="428" y="1455"/>
                    </a:lnTo>
                    <a:lnTo>
                      <a:pt x="429" y="1479"/>
                    </a:lnTo>
                    <a:lnTo>
                      <a:pt x="429" y="1479"/>
                    </a:lnTo>
                    <a:lnTo>
                      <a:pt x="428" y="1505"/>
                    </a:lnTo>
                    <a:lnTo>
                      <a:pt x="426" y="1530"/>
                    </a:lnTo>
                    <a:lnTo>
                      <a:pt x="421" y="1554"/>
                    </a:lnTo>
                    <a:lnTo>
                      <a:pt x="413" y="1577"/>
                    </a:lnTo>
                    <a:lnTo>
                      <a:pt x="405" y="1598"/>
                    </a:lnTo>
                    <a:lnTo>
                      <a:pt x="395" y="1619"/>
                    </a:lnTo>
                    <a:lnTo>
                      <a:pt x="384" y="1639"/>
                    </a:lnTo>
                    <a:lnTo>
                      <a:pt x="371" y="1657"/>
                    </a:lnTo>
                    <a:lnTo>
                      <a:pt x="356" y="1673"/>
                    </a:lnTo>
                    <a:lnTo>
                      <a:pt x="342" y="1686"/>
                    </a:lnTo>
                    <a:lnTo>
                      <a:pt x="325" y="1699"/>
                    </a:lnTo>
                    <a:lnTo>
                      <a:pt x="307" y="1710"/>
                    </a:lnTo>
                    <a:lnTo>
                      <a:pt x="288" y="1718"/>
                    </a:lnTo>
                    <a:lnTo>
                      <a:pt x="270" y="1725"/>
                    </a:lnTo>
                    <a:lnTo>
                      <a:pt x="249" y="1728"/>
                    </a:lnTo>
                    <a:lnTo>
                      <a:pt x="229" y="1730"/>
                    </a:lnTo>
                    <a:lnTo>
                      <a:pt x="229" y="1730"/>
                    </a:lnTo>
                    <a:close/>
                  </a:path>
                </a:pathLst>
              </a:custGeom>
              <a:solidFill>
                <a:srgbClr val="D2016C"/>
              </a:solidFill>
              <a:ln w="25400">
                <a:solidFill>
                  <a:schemeClr val="tx1"/>
                </a:solidFill>
                <a:prstDash val="solid"/>
                <a:round/>
                <a:headEnd/>
                <a:tailEnd/>
              </a:ln>
            </p:spPr>
            <p:txBody>
              <a:bodyPr tIns="468000" rIns="0" bIns="274320" anchor="ctr" anchorCtr="1"/>
              <a:lstStyle/>
              <a:p>
                <a:pPr algn="r" eaLnBrk="1" hangingPunct="1">
                  <a:defRPr/>
                </a:pPr>
                <a:r>
                  <a:rPr lang="en-US" sz="20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Bebas Neue Bold" panose="020B0606020202050201" charset="0"/>
                    <a:cs typeface="Arial" charset="0"/>
                  </a:rPr>
                  <a:t>collision</a:t>
                </a:r>
                <a:endParaRPr lang="en-GB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  <a:cs typeface="Arial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298083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THE CQRS monolith</a:t>
            </a:r>
          </a:p>
        </p:txBody>
      </p:sp>
      <p:sp>
        <p:nvSpPr>
          <p:cNvPr id="3" name="CuadroTexto 3"/>
          <p:cNvSpPr txBox="1"/>
          <p:nvPr/>
        </p:nvSpPr>
        <p:spPr>
          <a:xfrm>
            <a:off x="3014894" y="3090446"/>
            <a:ext cx="6162212" cy="6771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 git stash save --all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beautiful_monolith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 git checkout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cqrs_start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439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921829" y="670560"/>
            <a:ext cx="5225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Microservices</a:t>
            </a:r>
            <a:endParaRPr lang="en-US" sz="5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064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836693" y="3250405"/>
            <a:ext cx="22431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CERN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0145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S5"/>
          <p:cNvSpPr/>
          <p:nvPr/>
        </p:nvSpPr>
        <p:spPr>
          <a:xfrm>
            <a:off x="1115983" y="4428267"/>
            <a:ext cx="311335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Small in size</a:t>
            </a:r>
            <a:endParaRPr lang="es-ES" sz="5400" dirty="0">
              <a:latin typeface="Bebas Neue Bold" panose="020B0606020202050201" pitchFamily="34" charset="0"/>
            </a:endParaRPr>
          </a:p>
        </p:txBody>
      </p:sp>
      <p:sp>
        <p:nvSpPr>
          <p:cNvPr id="20" name="MS4"/>
          <p:cNvSpPr/>
          <p:nvPr/>
        </p:nvSpPr>
        <p:spPr>
          <a:xfrm>
            <a:off x="1115983" y="3484967"/>
            <a:ext cx="557075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Different technologies</a:t>
            </a:r>
            <a:endParaRPr lang="es-ES" sz="5400" dirty="0">
              <a:latin typeface="Bebas Neue Bold" panose="020B0606020202050201" pitchFamily="34" charset="0"/>
            </a:endParaRPr>
          </a:p>
        </p:txBody>
      </p:sp>
      <p:sp>
        <p:nvSpPr>
          <p:cNvPr id="22" name="MS3"/>
          <p:cNvSpPr/>
          <p:nvPr/>
        </p:nvSpPr>
        <p:spPr>
          <a:xfrm>
            <a:off x="1115983" y="2541667"/>
            <a:ext cx="71656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Organized around capabilities</a:t>
            </a:r>
            <a:endParaRPr lang="es-ES" sz="5400" dirty="0">
              <a:latin typeface="Bebas Neue Bold" panose="020B0606020202050201" pitchFamily="34" charset="0"/>
            </a:endParaRPr>
          </a:p>
        </p:txBody>
      </p:sp>
      <p:sp>
        <p:nvSpPr>
          <p:cNvPr id="19" name="MS2"/>
          <p:cNvSpPr/>
          <p:nvPr/>
        </p:nvSpPr>
        <p:spPr>
          <a:xfrm>
            <a:off x="1115983" y="1598367"/>
            <a:ext cx="38195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Easy to replace</a:t>
            </a:r>
            <a:endParaRPr lang="es-ES" sz="5400" dirty="0">
              <a:latin typeface="Bebas Neue Bold" panose="020B0606020202050201" pitchFamily="34" charset="0"/>
            </a:endParaRPr>
          </a:p>
        </p:txBody>
      </p:sp>
      <p:sp>
        <p:nvSpPr>
          <p:cNvPr id="18" name="MS1"/>
          <p:cNvSpPr/>
          <p:nvPr/>
        </p:nvSpPr>
        <p:spPr>
          <a:xfrm>
            <a:off x="1115983" y="655067"/>
            <a:ext cx="99600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pitchFamily="34" charset="0"/>
              </a:rPr>
              <a:t>Processes communicating with each other</a:t>
            </a:r>
            <a:endParaRPr lang="es-ES" sz="5400" dirty="0">
              <a:latin typeface="Bebas Neue Bold" panose="020B0606020202050201" pitchFamily="34" charset="0"/>
            </a:endParaRPr>
          </a:p>
        </p:txBody>
      </p:sp>
      <p:sp>
        <p:nvSpPr>
          <p:cNvPr id="24" name="LINK"/>
          <p:cNvSpPr/>
          <p:nvPr/>
        </p:nvSpPr>
        <p:spPr>
          <a:xfrm>
            <a:off x="5066539" y="5860486"/>
            <a:ext cx="6599242" cy="523220"/>
          </a:xfrm>
          <a:prstGeom prst="rect">
            <a:avLst/>
          </a:prstGeom>
          <a:solidFill>
            <a:srgbClr val="C2D0D9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s-ES" sz="2800" dirty="0"/>
              <a:t>https://en.wikipedia.org/wiki/Microservices</a:t>
            </a:r>
          </a:p>
        </p:txBody>
      </p:sp>
    </p:spTree>
    <p:extLst>
      <p:ext uri="{BB962C8B-B14F-4D97-AF65-F5344CB8AC3E}">
        <p14:creationId xmlns:p14="http://schemas.microsoft.com/office/powerpoint/2010/main" val="2847323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81912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00297" y="470263"/>
            <a:ext cx="36924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941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Challenges</a:t>
            </a:r>
            <a:r>
              <a:rPr 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 in Microservices</a:t>
            </a:r>
          </a:p>
        </p:txBody>
      </p:sp>
    </p:spTree>
    <p:extLst>
      <p:ext uri="{BB962C8B-B14F-4D97-AF65-F5344CB8AC3E}">
        <p14:creationId xmlns:p14="http://schemas.microsoft.com/office/powerpoint/2010/main" val="2031604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1000">
              <a:schemeClr val="bg1"/>
            </a:gs>
            <a:gs pos="36000">
              <a:srgbClr val="CAD4D6"/>
            </a:gs>
            <a:gs pos="79000">
              <a:srgbClr val="BBC0C4"/>
            </a:gs>
            <a:gs pos="100000">
              <a:srgbClr val="9FA0A2"/>
            </a:gs>
          </a:gsLst>
          <a:lin ang="180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5"/>
          <p:cNvSpPr>
            <a:spLocks/>
          </p:cNvSpPr>
          <p:nvPr/>
        </p:nvSpPr>
        <p:spPr bwMode="auto">
          <a:xfrm>
            <a:off x="3970789" y="1896533"/>
            <a:ext cx="2183353" cy="2626412"/>
          </a:xfrm>
          <a:custGeom>
            <a:avLst/>
            <a:gdLst>
              <a:gd name="T0" fmla="*/ 1956 w 2151"/>
              <a:gd name="T1" fmla="*/ 861 h 2586"/>
              <a:gd name="T2" fmla="*/ 2010 w 2151"/>
              <a:gd name="T3" fmla="*/ 884 h 2586"/>
              <a:gd name="T4" fmla="*/ 2054 w 2151"/>
              <a:gd name="T5" fmla="*/ 931 h 2586"/>
              <a:gd name="T6" fmla="*/ 2075 w 2151"/>
              <a:gd name="T7" fmla="*/ 965 h 2586"/>
              <a:gd name="T8" fmla="*/ 2104 w 2151"/>
              <a:gd name="T9" fmla="*/ 988 h 2586"/>
              <a:gd name="T10" fmla="*/ 2132 w 2151"/>
              <a:gd name="T11" fmla="*/ 983 h 2586"/>
              <a:gd name="T12" fmla="*/ 2148 w 2151"/>
              <a:gd name="T13" fmla="*/ 955 h 2586"/>
              <a:gd name="T14" fmla="*/ 0 w 2151"/>
              <a:gd name="T15" fmla="*/ 0 h 2586"/>
              <a:gd name="T16" fmla="*/ 933 w 2151"/>
              <a:gd name="T17" fmla="*/ 2156 h 2586"/>
              <a:gd name="T18" fmla="*/ 965 w 2151"/>
              <a:gd name="T19" fmla="*/ 2161 h 2586"/>
              <a:gd name="T20" fmla="*/ 988 w 2151"/>
              <a:gd name="T21" fmla="*/ 2182 h 2586"/>
              <a:gd name="T22" fmla="*/ 985 w 2151"/>
              <a:gd name="T23" fmla="*/ 2210 h 2586"/>
              <a:gd name="T24" fmla="*/ 957 w 2151"/>
              <a:gd name="T25" fmla="*/ 2239 h 2586"/>
              <a:gd name="T26" fmla="*/ 918 w 2151"/>
              <a:gd name="T27" fmla="*/ 2264 h 2586"/>
              <a:gd name="T28" fmla="*/ 879 w 2151"/>
              <a:gd name="T29" fmla="*/ 2309 h 2586"/>
              <a:gd name="T30" fmla="*/ 859 w 2151"/>
              <a:gd name="T31" fmla="*/ 2368 h 2586"/>
              <a:gd name="T32" fmla="*/ 863 w 2151"/>
              <a:gd name="T33" fmla="*/ 2426 h 2586"/>
              <a:gd name="T34" fmla="*/ 900 w 2151"/>
              <a:gd name="T35" fmla="*/ 2498 h 2586"/>
              <a:gd name="T36" fmla="*/ 968 w 2151"/>
              <a:gd name="T37" fmla="*/ 2552 h 2586"/>
              <a:gd name="T38" fmla="*/ 1058 w 2151"/>
              <a:gd name="T39" fmla="*/ 2582 h 2586"/>
              <a:gd name="T40" fmla="*/ 1133 w 2151"/>
              <a:gd name="T41" fmla="*/ 2584 h 2586"/>
              <a:gd name="T42" fmla="*/ 1227 w 2151"/>
              <a:gd name="T43" fmla="*/ 2561 h 2586"/>
              <a:gd name="T44" fmla="*/ 1300 w 2151"/>
              <a:gd name="T45" fmla="*/ 2513 h 2586"/>
              <a:gd name="T46" fmla="*/ 1346 w 2151"/>
              <a:gd name="T47" fmla="*/ 2444 h 2586"/>
              <a:gd name="T48" fmla="*/ 1357 w 2151"/>
              <a:gd name="T49" fmla="*/ 2386 h 2586"/>
              <a:gd name="T50" fmla="*/ 1344 w 2151"/>
              <a:gd name="T51" fmla="*/ 2322 h 2586"/>
              <a:gd name="T52" fmla="*/ 1313 w 2151"/>
              <a:gd name="T53" fmla="*/ 2278 h 2586"/>
              <a:gd name="T54" fmla="*/ 1269 w 2151"/>
              <a:gd name="T55" fmla="*/ 2244 h 2586"/>
              <a:gd name="T56" fmla="*/ 1235 w 2151"/>
              <a:gd name="T57" fmla="*/ 2218 h 2586"/>
              <a:gd name="T58" fmla="*/ 1225 w 2151"/>
              <a:gd name="T59" fmla="*/ 2189 h 2586"/>
              <a:gd name="T60" fmla="*/ 1242 w 2151"/>
              <a:gd name="T61" fmla="*/ 2166 h 2586"/>
              <a:gd name="T62" fmla="*/ 1282 w 2151"/>
              <a:gd name="T63" fmla="*/ 2156 h 2586"/>
              <a:gd name="T64" fmla="*/ 2151 w 2151"/>
              <a:gd name="T65" fmla="*/ 1281 h 2586"/>
              <a:gd name="T66" fmla="*/ 2146 w 2151"/>
              <a:gd name="T67" fmla="*/ 1248 h 2586"/>
              <a:gd name="T68" fmla="*/ 2125 w 2151"/>
              <a:gd name="T69" fmla="*/ 1225 h 2586"/>
              <a:gd name="T70" fmla="*/ 2097 w 2151"/>
              <a:gd name="T71" fmla="*/ 1229 h 2586"/>
              <a:gd name="T72" fmla="*/ 2068 w 2151"/>
              <a:gd name="T73" fmla="*/ 1258 h 2586"/>
              <a:gd name="T74" fmla="*/ 2044 w 2151"/>
              <a:gd name="T75" fmla="*/ 1295 h 2586"/>
              <a:gd name="T76" fmla="*/ 1998 w 2151"/>
              <a:gd name="T77" fmla="*/ 1336 h 2586"/>
              <a:gd name="T78" fmla="*/ 1940 w 2151"/>
              <a:gd name="T79" fmla="*/ 1356 h 2586"/>
              <a:gd name="T80" fmla="*/ 1881 w 2151"/>
              <a:gd name="T81" fmla="*/ 1351 h 2586"/>
              <a:gd name="T82" fmla="*/ 1809 w 2151"/>
              <a:gd name="T83" fmla="*/ 1313 h 2586"/>
              <a:gd name="T84" fmla="*/ 1756 w 2151"/>
              <a:gd name="T85" fmla="*/ 1247 h 2586"/>
              <a:gd name="T86" fmla="*/ 1725 w 2151"/>
              <a:gd name="T87" fmla="*/ 1157 h 2586"/>
              <a:gd name="T88" fmla="*/ 1722 w 2151"/>
              <a:gd name="T89" fmla="*/ 1081 h 2586"/>
              <a:gd name="T90" fmla="*/ 1746 w 2151"/>
              <a:gd name="T91" fmla="*/ 988 h 2586"/>
              <a:gd name="T92" fmla="*/ 1795 w 2151"/>
              <a:gd name="T93" fmla="*/ 913 h 2586"/>
              <a:gd name="T94" fmla="*/ 1862 w 2151"/>
              <a:gd name="T95" fmla="*/ 868 h 2586"/>
              <a:gd name="T96" fmla="*/ 1922 w 2151"/>
              <a:gd name="T97" fmla="*/ 856 h 2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51" h="2586">
                <a:moveTo>
                  <a:pt x="1922" y="856"/>
                </a:moveTo>
                <a:lnTo>
                  <a:pt x="1922" y="856"/>
                </a:lnTo>
                <a:lnTo>
                  <a:pt x="1940" y="858"/>
                </a:lnTo>
                <a:lnTo>
                  <a:pt x="1956" y="861"/>
                </a:lnTo>
                <a:lnTo>
                  <a:pt x="1971" y="864"/>
                </a:lnTo>
                <a:lnTo>
                  <a:pt x="1985" y="871"/>
                </a:lnTo>
                <a:lnTo>
                  <a:pt x="1998" y="877"/>
                </a:lnTo>
                <a:lnTo>
                  <a:pt x="2010" y="884"/>
                </a:lnTo>
                <a:lnTo>
                  <a:pt x="2019" y="892"/>
                </a:lnTo>
                <a:lnTo>
                  <a:pt x="2029" y="900"/>
                </a:lnTo>
                <a:lnTo>
                  <a:pt x="2044" y="916"/>
                </a:lnTo>
                <a:lnTo>
                  <a:pt x="2054" y="931"/>
                </a:lnTo>
                <a:lnTo>
                  <a:pt x="2062" y="944"/>
                </a:lnTo>
                <a:lnTo>
                  <a:pt x="2062" y="944"/>
                </a:lnTo>
                <a:lnTo>
                  <a:pt x="2068" y="955"/>
                </a:lnTo>
                <a:lnTo>
                  <a:pt x="2075" y="965"/>
                </a:lnTo>
                <a:lnTo>
                  <a:pt x="2083" y="973"/>
                </a:lnTo>
                <a:lnTo>
                  <a:pt x="2089" y="980"/>
                </a:lnTo>
                <a:lnTo>
                  <a:pt x="2097" y="985"/>
                </a:lnTo>
                <a:lnTo>
                  <a:pt x="2104" y="988"/>
                </a:lnTo>
                <a:lnTo>
                  <a:pt x="2112" y="988"/>
                </a:lnTo>
                <a:lnTo>
                  <a:pt x="2119" y="988"/>
                </a:lnTo>
                <a:lnTo>
                  <a:pt x="2125" y="986"/>
                </a:lnTo>
                <a:lnTo>
                  <a:pt x="2132" y="983"/>
                </a:lnTo>
                <a:lnTo>
                  <a:pt x="2136" y="978"/>
                </a:lnTo>
                <a:lnTo>
                  <a:pt x="2141" y="972"/>
                </a:lnTo>
                <a:lnTo>
                  <a:pt x="2146" y="965"/>
                </a:lnTo>
                <a:lnTo>
                  <a:pt x="2148" y="955"/>
                </a:lnTo>
                <a:lnTo>
                  <a:pt x="2151" y="944"/>
                </a:lnTo>
                <a:lnTo>
                  <a:pt x="2151" y="931"/>
                </a:lnTo>
                <a:lnTo>
                  <a:pt x="2151" y="0"/>
                </a:lnTo>
                <a:lnTo>
                  <a:pt x="0" y="0"/>
                </a:lnTo>
                <a:lnTo>
                  <a:pt x="0" y="2155"/>
                </a:lnTo>
                <a:lnTo>
                  <a:pt x="495" y="2155"/>
                </a:lnTo>
                <a:lnTo>
                  <a:pt x="495" y="2156"/>
                </a:lnTo>
                <a:lnTo>
                  <a:pt x="933" y="2156"/>
                </a:lnTo>
                <a:lnTo>
                  <a:pt x="933" y="2156"/>
                </a:lnTo>
                <a:lnTo>
                  <a:pt x="946" y="2156"/>
                </a:lnTo>
                <a:lnTo>
                  <a:pt x="955" y="2158"/>
                </a:lnTo>
                <a:lnTo>
                  <a:pt x="965" y="2161"/>
                </a:lnTo>
                <a:lnTo>
                  <a:pt x="973" y="2166"/>
                </a:lnTo>
                <a:lnTo>
                  <a:pt x="980" y="2171"/>
                </a:lnTo>
                <a:lnTo>
                  <a:pt x="985" y="2176"/>
                </a:lnTo>
                <a:lnTo>
                  <a:pt x="988" y="2182"/>
                </a:lnTo>
                <a:lnTo>
                  <a:pt x="989" y="2189"/>
                </a:lnTo>
                <a:lnTo>
                  <a:pt x="989" y="2195"/>
                </a:lnTo>
                <a:lnTo>
                  <a:pt x="988" y="2203"/>
                </a:lnTo>
                <a:lnTo>
                  <a:pt x="985" y="2210"/>
                </a:lnTo>
                <a:lnTo>
                  <a:pt x="980" y="2218"/>
                </a:lnTo>
                <a:lnTo>
                  <a:pt x="975" y="2225"/>
                </a:lnTo>
                <a:lnTo>
                  <a:pt x="967" y="2233"/>
                </a:lnTo>
                <a:lnTo>
                  <a:pt x="957" y="2239"/>
                </a:lnTo>
                <a:lnTo>
                  <a:pt x="946" y="2244"/>
                </a:lnTo>
                <a:lnTo>
                  <a:pt x="946" y="2244"/>
                </a:lnTo>
                <a:lnTo>
                  <a:pt x="931" y="2252"/>
                </a:lnTo>
                <a:lnTo>
                  <a:pt x="918" y="2264"/>
                </a:lnTo>
                <a:lnTo>
                  <a:pt x="902" y="2278"/>
                </a:lnTo>
                <a:lnTo>
                  <a:pt x="893" y="2288"/>
                </a:lnTo>
                <a:lnTo>
                  <a:pt x="885" y="2298"/>
                </a:lnTo>
                <a:lnTo>
                  <a:pt x="879" y="2309"/>
                </a:lnTo>
                <a:lnTo>
                  <a:pt x="871" y="2322"/>
                </a:lnTo>
                <a:lnTo>
                  <a:pt x="866" y="2335"/>
                </a:lnTo>
                <a:lnTo>
                  <a:pt x="861" y="2351"/>
                </a:lnTo>
                <a:lnTo>
                  <a:pt x="859" y="2368"/>
                </a:lnTo>
                <a:lnTo>
                  <a:pt x="858" y="2386"/>
                </a:lnTo>
                <a:lnTo>
                  <a:pt x="858" y="2386"/>
                </a:lnTo>
                <a:lnTo>
                  <a:pt x="859" y="2405"/>
                </a:lnTo>
                <a:lnTo>
                  <a:pt x="863" y="2426"/>
                </a:lnTo>
                <a:lnTo>
                  <a:pt x="869" y="2444"/>
                </a:lnTo>
                <a:lnTo>
                  <a:pt x="877" y="2464"/>
                </a:lnTo>
                <a:lnTo>
                  <a:pt x="889" y="2482"/>
                </a:lnTo>
                <a:lnTo>
                  <a:pt x="900" y="2498"/>
                </a:lnTo>
                <a:lnTo>
                  <a:pt x="915" y="2513"/>
                </a:lnTo>
                <a:lnTo>
                  <a:pt x="931" y="2527"/>
                </a:lnTo>
                <a:lnTo>
                  <a:pt x="949" y="2540"/>
                </a:lnTo>
                <a:lnTo>
                  <a:pt x="968" y="2552"/>
                </a:lnTo>
                <a:lnTo>
                  <a:pt x="988" y="2561"/>
                </a:lnTo>
                <a:lnTo>
                  <a:pt x="1011" y="2569"/>
                </a:lnTo>
                <a:lnTo>
                  <a:pt x="1033" y="2578"/>
                </a:lnTo>
                <a:lnTo>
                  <a:pt x="1058" y="2582"/>
                </a:lnTo>
                <a:lnTo>
                  <a:pt x="1082" y="2584"/>
                </a:lnTo>
                <a:lnTo>
                  <a:pt x="1108" y="2586"/>
                </a:lnTo>
                <a:lnTo>
                  <a:pt x="1108" y="2586"/>
                </a:lnTo>
                <a:lnTo>
                  <a:pt x="1133" y="2584"/>
                </a:lnTo>
                <a:lnTo>
                  <a:pt x="1157" y="2582"/>
                </a:lnTo>
                <a:lnTo>
                  <a:pt x="1181" y="2578"/>
                </a:lnTo>
                <a:lnTo>
                  <a:pt x="1204" y="2569"/>
                </a:lnTo>
                <a:lnTo>
                  <a:pt x="1227" y="2561"/>
                </a:lnTo>
                <a:lnTo>
                  <a:pt x="1247" y="2552"/>
                </a:lnTo>
                <a:lnTo>
                  <a:pt x="1266" y="2540"/>
                </a:lnTo>
                <a:lnTo>
                  <a:pt x="1284" y="2527"/>
                </a:lnTo>
                <a:lnTo>
                  <a:pt x="1300" y="2513"/>
                </a:lnTo>
                <a:lnTo>
                  <a:pt x="1315" y="2498"/>
                </a:lnTo>
                <a:lnTo>
                  <a:pt x="1326" y="2482"/>
                </a:lnTo>
                <a:lnTo>
                  <a:pt x="1338" y="2464"/>
                </a:lnTo>
                <a:lnTo>
                  <a:pt x="1346" y="2444"/>
                </a:lnTo>
                <a:lnTo>
                  <a:pt x="1352" y="2426"/>
                </a:lnTo>
                <a:lnTo>
                  <a:pt x="1356" y="2405"/>
                </a:lnTo>
                <a:lnTo>
                  <a:pt x="1357" y="2386"/>
                </a:lnTo>
                <a:lnTo>
                  <a:pt x="1357" y="2386"/>
                </a:lnTo>
                <a:lnTo>
                  <a:pt x="1356" y="2368"/>
                </a:lnTo>
                <a:lnTo>
                  <a:pt x="1354" y="2351"/>
                </a:lnTo>
                <a:lnTo>
                  <a:pt x="1349" y="2335"/>
                </a:lnTo>
                <a:lnTo>
                  <a:pt x="1344" y="2322"/>
                </a:lnTo>
                <a:lnTo>
                  <a:pt x="1338" y="2309"/>
                </a:lnTo>
                <a:lnTo>
                  <a:pt x="1329" y="2298"/>
                </a:lnTo>
                <a:lnTo>
                  <a:pt x="1321" y="2288"/>
                </a:lnTo>
                <a:lnTo>
                  <a:pt x="1313" y="2278"/>
                </a:lnTo>
                <a:lnTo>
                  <a:pt x="1297" y="2264"/>
                </a:lnTo>
                <a:lnTo>
                  <a:pt x="1284" y="2252"/>
                </a:lnTo>
                <a:lnTo>
                  <a:pt x="1269" y="2244"/>
                </a:lnTo>
                <a:lnTo>
                  <a:pt x="1269" y="2244"/>
                </a:lnTo>
                <a:lnTo>
                  <a:pt x="1258" y="2239"/>
                </a:lnTo>
                <a:lnTo>
                  <a:pt x="1248" y="2233"/>
                </a:lnTo>
                <a:lnTo>
                  <a:pt x="1240" y="2225"/>
                </a:lnTo>
                <a:lnTo>
                  <a:pt x="1235" y="2218"/>
                </a:lnTo>
                <a:lnTo>
                  <a:pt x="1230" y="2210"/>
                </a:lnTo>
                <a:lnTo>
                  <a:pt x="1227" y="2203"/>
                </a:lnTo>
                <a:lnTo>
                  <a:pt x="1225" y="2195"/>
                </a:lnTo>
                <a:lnTo>
                  <a:pt x="1225" y="2189"/>
                </a:lnTo>
                <a:lnTo>
                  <a:pt x="1227" y="2182"/>
                </a:lnTo>
                <a:lnTo>
                  <a:pt x="1230" y="2176"/>
                </a:lnTo>
                <a:lnTo>
                  <a:pt x="1235" y="2171"/>
                </a:lnTo>
                <a:lnTo>
                  <a:pt x="1242" y="2166"/>
                </a:lnTo>
                <a:lnTo>
                  <a:pt x="1250" y="2161"/>
                </a:lnTo>
                <a:lnTo>
                  <a:pt x="1260" y="2158"/>
                </a:lnTo>
                <a:lnTo>
                  <a:pt x="1269" y="2156"/>
                </a:lnTo>
                <a:lnTo>
                  <a:pt x="1282" y="2156"/>
                </a:lnTo>
                <a:lnTo>
                  <a:pt x="1556" y="2156"/>
                </a:lnTo>
                <a:lnTo>
                  <a:pt x="1556" y="2155"/>
                </a:lnTo>
                <a:lnTo>
                  <a:pt x="2151" y="2155"/>
                </a:lnTo>
                <a:lnTo>
                  <a:pt x="2151" y="1281"/>
                </a:lnTo>
                <a:lnTo>
                  <a:pt x="2151" y="1281"/>
                </a:lnTo>
                <a:lnTo>
                  <a:pt x="2151" y="1269"/>
                </a:lnTo>
                <a:lnTo>
                  <a:pt x="2148" y="1258"/>
                </a:lnTo>
                <a:lnTo>
                  <a:pt x="2146" y="1248"/>
                </a:lnTo>
                <a:lnTo>
                  <a:pt x="2141" y="1240"/>
                </a:lnTo>
                <a:lnTo>
                  <a:pt x="2136" y="1234"/>
                </a:lnTo>
                <a:lnTo>
                  <a:pt x="2132" y="1229"/>
                </a:lnTo>
                <a:lnTo>
                  <a:pt x="2125" y="1225"/>
                </a:lnTo>
                <a:lnTo>
                  <a:pt x="2119" y="1224"/>
                </a:lnTo>
                <a:lnTo>
                  <a:pt x="2112" y="1224"/>
                </a:lnTo>
                <a:lnTo>
                  <a:pt x="2104" y="1225"/>
                </a:lnTo>
                <a:lnTo>
                  <a:pt x="2097" y="1229"/>
                </a:lnTo>
                <a:lnTo>
                  <a:pt x="2089" y="1234"/>
                </a:lnTo>
                <a:lnTo>
                  <a:pt x="2083" y="1240"/>
                </a:lnTo>
                <a:lnTo>
                  <a:pt x="2075" y="1248"/>
                </a:lnTo>
                <a:lnTo>
                  <a:pt x="2068" y="1258"/>
                </a:lnTo>
                <a:lnTo>
                  <a:pt x="2062" y="1268"/>
                </a:lnTo>
                <a:lnTo>
                  <a:pt x="2062" y="1268"/>
                </a:lnTo>
                <a:lnTo>
                  <a:pt x="2054" y="1282"/>
                </a:lnTo>
                <a:lnTo>
                  <a:pt x="2044" y="1295"/>
                </a:lnTo>
                <a:lnTo>
                  <a:pt x="2029" y="1312"/>
                </a:lnTo>
                <a:lnTo>
                  <a:pt x="2019" y="1320"/>
                </a:lnTo>
                <a:lnTo>
                  <a:pt x="2010" y="1328"/>
                </a:lnTo>
                <a:lnTo>
                  <a:pt x="1998" y="1336"/>
                </a:lnTo>
                <a:lnTo>
                  <a:pt x="1985" y="1343"/>
                </a:lnTo>
                <a:lnTo>
                  <a:pt x="1971" y="1348"/>
                </a:lnTo>
                <a:lnTo>
                  <a:pt x="1956" y="1352"/>
                </a:lnTo>
                <a:lnTo>
                  <a:pt x="1940" y="1356"/>
                </a:lnTo>
                <a:lnTo>
                  <a:pt x="1922" y="1356"/>
                </a:lnTo>
                <a:lnTo>
                  <a:pt x="1922" y="1356"/>
                </a:lnTo>
                <a:lnTo>
                  <a:pt x="1901" y="1354"/>
                </a:lnTo>
                <a:lnTo>
                  <a:pt x="1881" y="1351"/>
                </a:lnTo>
                <a:lnTo>
                  <a:pt x="1862" y="1344"/>
                </a:lnTo>
                <a:lnTo>
                  <a:pt x="1844" y="1336"/>
                </a:lnTo>
                <a:lnTo>
                  <a:pt x="1826" y="1326"/>
                </a:lnTo>
                <a:lnTo>
                  <a:pt x="1809" y="1313"/>
                </a:lnTo>
                <a:lnTo>
                  <a:pt x="1795" y="1299"/>
                </a:lnTo>
                <a:lnTo>
                  <a:pt x="1780" y="1282"/>
                </a:lnTo>
                <a:lnTo>
                  <a:pt x="1767" y="1265"/>
                </a:lnTo>
                <a:lnTo>
                  <a:pt x="1756" y="1247"/>
                </a:lnTo>
                <a:lnTo>
                  <a:pt x="1746" y="1225"/>
                </a:lnTo>
                <a:lnTo>
                  <a:pt x="1736" y="1203"/>
                </a:lnTo>
                <a:lnTo>
                  <a:pt x="1730" y="1180"/>
                </a:lnTo>
                <a:lnTo>
                  <a:pt x="1725" y="1157"/>
                </a:lnTo>
                <a:lnTo>
                  <a:pt x="1722" y="1131"/>
                </a:lnTo>
                <a:lnTo>
                  <a:pt x="1722" y="1107"/>
                </a:lnTo>
                <a:lnTo>
                  <a:pt x="1722" y="1107"/>
                </a:lnTo>
                <a:lnTo>
                  <a:pt x="1722" y="1081"/>
                </a:lnTo>
                <a:lnTo>
                  <a:pt x="1725" y="1056"/>
                </a:lnTo>
                <a:lnTo>
                  <a:pt x="1730" y="1032"/>
                </a:lnTo>
                <a:lnTo>
                  <a:pt x="1736" y="1009"/>
                </a:lnTo>
                <a:lnTo>
                  <a:pt x="1746" y="988"/>
                </a:lnTo>
                <a:lnTo>
                  <a:pt x="1756" y="967"/>
                </a:lnTo>
                <a:lnTo>
                  <a:pt x="1767" y="947"/>
                </a:lnTo>
                <a:lnTo>
                  <a:pt x="1780" y="929"/>
                </a:lnTo>
                <a:lnTo>
                  <a:pt x="1795" y="913"/>
                </a:lnTo>
                <a:lnTo>
                  <a:pt x="1809" y="898"/>
                </a:lnTo>
                <a:lnTo>
                  <a:pt x="1826" y="887"/>
                </a:lnTo>
                <a:lnTo>
                  <a:pt x="1844" y="876"/>
                </a:lnTo>
                <a:lnTo>
                  <a:pt x="1862" y="868"/>
                </a:lnTo>
                <a:lnTo>
                  <a:pt x="1881" y="861"/>
                </a:lnTo>
                <a:lnTo>
                  <a:pt x="1901" y="858"/>
                </a:lnTo>
                <a:lnTo>
                  <a:pt x="1922" y="856"/>
                </a:lnTo>
                <a:lnTo>
                  <a:pt x="1922" y="856"/>
                </a:lnTo>
                <a:close/>
              </a:path>
            </a:pathLst>
          </a:custGeom>
          <a:solidFill>
            <a:srgbClr val="89C13C"/>
          </a:solidFill>
          <a:ln w="254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bIns="540000" anchor="ctr"/>
          <a:lstStyle/>
          <a:p>
            <a:pPr algn="ctr" eaLnBrk="1" hangingPunct="1">
              <a:defRPr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catalog</a:t>
            </a:r>
            <a:endParaRPr lang="en-GB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  <a:cs typeface="Arial" charset="0"/>
            </a:endParaRPr>
          </a:p>
        </p:txBody>
      </p:sp>
      <p:sp>
        <p:nvSpPr>
          <p:cNvPr id="18" name="Freeform 6"/>
          <p:cNvSpPr>
            <a:spLocks/>
          </p:cNvSpPr>
          <p:nvPr/>
        </p:nvSpPr>
        <p:spPr bwMode="auto">
          <a:xfrm>
            <a:off x="3970789" y="4088220"/>
            <a:ext cx="2626413" cy="2183353"/>
          </a:xfrm>
          <a:custGeom>
            <a:avLst/>
            <a:gdLst>
              <a:gd name="T0" fmla="*/ 861 w 2587"/>
              <a:gd name="T1" fmla="*/ 195 h 2151"/>
              <a:gd name="T2" fmla="*/ 885 w 2587"/>
              <a:gd name="T3" fmla="*/ 143 h 2151"/>
              <a:gd name="T4" fmla="*/ 931 w 2587"/>
              <a:gd name="T5" fmla="*/ 97 h 2151"/>
              <a:gd name="T6" fmla="*/ 965 w 2587"/>
              <a:gd name="T7" fmla="*/ 76 h 2151"/>
              <a:gd name="T8" fmla="*/ 988 w 2587"/>
              <a:gd name="T9" fmla="*/ 47 h 2151"/>
              <a:gd name="T10" fmla="*/ 985 w 2587"/>
              <a:gd name="T11" fmla="*/ 21 h 2151"/>
              <a:gd name="T12" fmla="*/ 955 w 2587"/>
              <a:gd name="T13" fmla="*/ 3 h 2151"/>
              <a:gd name="T14" fmla="*/ 0 w 2587"/>
              <a:gd name="T15" fmla="*/ 2151 h 2151"/>
              <a:gd name="T16" fmla="*/ 2156 w 2587"/>
              <a:gd name="T17" fmla="*/ 1220 h 2151"/>
              <a:gd name="T18" fmla="*/ 2163 w 2587"/>
              <a:gd name="T19" fmla="*/ 1186 h 2151"/>
              <a:gd name="T20" fmla="*/ 2182 w 2587"/>
              <a:gd name="T21" fmla="*/ 1163 h 2151"/>
              <a:gd name="T22" fmla="*/ 2211 w 2587"/>
              <a:gd name="T23" fmla="*/ 1166 h 2151"/>
              <a:gd name="T24" fmla="*/ 2239 w 2587"/>
              <a:gd name="T25" fmla="*/ 1196 h 2151"/>
              <a:gd name="T26" fmla="*/ 2263 w 2587"/>
              <a:gd name="T27" fmla="*/ 1235 h 2151"/>
              <a:gd name="T28" fmla="*/ 2309 w 2587"/>
              <a:gd name="T29" fmla="*/ 1274 h 2151"/>
              <a:gd name="T30" fmla="*/ 2368 w 2587"/>
              <a:gd name="T31" fmla="*/ 1293 h 2151"/>
              <a:gd name="T32" fmla="*/ 2426 w 2587"/>
              <a:gd name="T33" fmla="*/ 1288 h 2151"/>
              <a:gd name="T34" fmla="*/ 2498 w 2587"/>
              <a:gd name="T35" fmla="*/ 1251 h 2151"/>
              <a:gd name="T36" fmla="*/ 2553 w 2587"/>
              <a:gd name="T37" fmla="*/ 1184 h 2151"/>
              <a:gd name="T38" fmla="*/ 2582 w 2587"/>
              <a:gd name="T39" fmla="*/ 1095 h 2151"/>
              <a:gd name="T40" fmla="*/ 2586 w 2587"/>
              <a:gd name="T41" fmla="*/ 1018 h 2151"/>
              <a:gd name="T42" fmla="*/ 2563 w 2587"/>
              <a:gd name="T43" fmla="*/ 926 h 2151"/>
              <a:gd name="T44" fmla="*/ 2514 w 2587"/>
              <a:gd name="T45" fmla="*/ 852 h 2151"/>
              <a:gd name="T46" fmla="*/ 2446 w 2587"/>
              <a:gd name="T47" fmla="*/ 805 h 2151"/>
              <a:gd name="T48" fmla="*/ 2385 w 2587"/>
              <a:gd name="T49" fmla="*/ 794 h 2151"/>
              <a:gd name="T50" fmla="*/ 2322 w 2587"/>
              <a:gd name="T51" fmla="*/ 808 h 2151"/>
              <a:gd name="T52" fmla="*/ 2278 w 2587"/>
              <a:gd name="T53" fmla="*/ 838 h 2151"/>
              <a:gd name="T54" fmla="*/ 2245 w 2587"/>
              <a:gd name="T55" fmla="*/ 882 h 2151"/>
              <a:gd name="T56" fmla="*/ 2218 w 2587"/>
              <a:gd name="T57" fmla="*/ 917 h 2151"/>
              <a:gd name="T58" fmla="*/ 2189 w 2587"/>
              <a:gd name="T59" fmla="*/ 927 h 2151"/>
              <a:gd name="T60" fmla="*/ 2166 w 2587"/>
              <a:gd name="T61" fmla="*/ 911 h 2151"/>
              <a:gd name="T62" fmla="*/ 2156 w 2587"/>
              <a:gd name="T63" fmla="*/ 869 h 2151"/>
              <a:gd name="T64" fmla="*/ 1282 w 2587"/>
              <a:gd name="T65" fmla="*/ 0 h 2151"/>
              <a:gd name="T66" fmla="*/ 1248 w 2587"/>
              <a:gd name="T67" fmla="*/ 6 h 2151"/>
              <a:gd name="T68" fmla="*/ 1227 w 2587"/>
              <a:gd name="T69" fmla="*/ 27 h 2151"/>
              <a:gd name="T70" fmla="*/ 1229 w 2587"/>
              <a:gd name="T71" fmla="*/ 55 h 2151"/>
              <a:gd name="T72" fmla="*/ 1258 w 2587"/>
              <a:gd name="T73" fmla="*/ 83 h 2151"/>
              <a:gd name="T74" fmla="*/ 1297 w 2587"/>
              <a:gd name="T75" fmla="*/ 107 h 2151"/>
              <a:gd name="T76" fmla="*/ 1336 w 2587"/>
              <a:gd name="T77" fmla="*/ 154 h 2151"/>
              <a:gd name="T78" fmla="*/ 1356 w 2587"/>
              <a:gd name="T79" fmla="*/ 213 h 2151"/>
              <a:gd name="T80" fmla="*/ 1352 w 2587"/>
              <a:gd name="T81" fmla="*/ 270 h 2151"/>
              <a:gd name="T82" fmla="*/ 1313 w 2587"/>
              <a:gd name="T83" fmla="*/ 341 h 2151"/>
              <a:gd name="T84" fmla="*/ 1247 w 2587"/>
              <a:gd name="T85" fmla="*/ 397 h 2151"/>
              <a:gd name="T86" fmla="*/ 1157 w 2587"/>
              <a:gd name="T87" fmla="*/ 426 h 2151"/>
              <a:gd name="T88" fmla="*/ 1082 w 2587"/>
              <a:gd name="T89" fmla="*/ 429 h 2151"/>
              <a:gd name="T90" fmla="*/ 988 w 2587"/>
              <a:gd name="T91" fmla="*/ 406 h 2151"/>
              <a:gd name="T92" fmla="*/ 915 w 2587"/>
              <a:gd name="T93" fmla="*/ 358 h 2151"/>
              <a:gd name="T94" fmla="*/ 869 w 2587"/>
              <a:gd name="T95" fmla="*/ 289 h 2151"/>
              <a:gd name="T96" fmla="*/ 858 w 2587"/>
              <a:gd name="T97" fmla="*/ 231 h 2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87" h="2151">
                <a:moveTo>
                  <a:pt x="858" y="231"/>
                </a:moveTo>
                <a:lnTo>
                  <a:pt x="858" y="231"/>
                </a:lnTo>
                <a:lnTo>
                  <a:pt x="858" y="213"/>
                </a:lnTo>
                <a:lnTo>
                  <a:pt x="861" y="195"/>
                </a:lnTo>
                <a:lnTo>
                  <a:pt x="866" y="180"/>
                </a:lnTo>
                <a:lnTo>
                  <a:pt x="871" y="166"/>
                </a:lnTo>
                <a:lnTo>
                  <a:pt x="877" y="154"/>
                </a:lnTo>
                <a:lnTo>
                  <a:pt x="885" y="143"/>
                </a:lnTo>
                <a:lnTo>
                  <a:pt x="893" y="131"/>
                </a:lnTo>
                <a:lnTo>
                  <a:pt x="902" y="123"/>
                </a:lnTo>
                <a:lnTo>
                  <a:pt x="918" y="107"/>
                </a:lnTo>
                <a:lnTo>
                  <a:pt x="931" y="97"/>
                </a:lnTo>
                <a:lnTo>
                  <a:pt x="946" y="89"/>
                </a:lnTo>
                <a:lnTo>
                  <a:pt x="946" y="89"/>
                </a:lnTo>
                <a:lnTo>
                  <a:pt x="955" y="83"/>
                </a:lnTo>
                <a:lnTo>
                  <a:pt x="965" y="76"/>
                </a:lnTo>
                <a:lnTo>
                  <a:pt x="973" y="70"/>
                </a:lnTo>
                <a:lnTo>
                  <a:pt x="980" y="62"/>
                </a:lnTo>
                <a:lnTo>
                  <a:pt x="985" y="55"/>
                </a:lnTo>
                <a:lnTo>
                  <a:pt x="988" y="47"/>
                </a:lnTo>
                <a:lnTo>
                  <a:pt x="989" y="40"/>
                </a:lnTo>
                <a:lnTo>
                  <a:pt x="989" y="34"/>
                </a:lnTo>
                <a:lnTo>
                  <a:pt x="988" y="27"/>
                </a:lnTo>
                <a:lnTo>
                  <a:pt x="985" y="21"/>
                </a:lnTo>
                <a:lnTo>
                  <a:pt x="980" y="14"/>
                </a:lnTo>
                <a:lnTo>
                  <a:pt x="973" y="9"/>
                </a:lnTo>
                <a:lnTo>
                  <a:pt x="965" y="6"/>
                </a:lnTo>
                <a:lnTo>
                  <a:pt x="955" y="3"/>
                </a:lnTo>
                <a:lnTo>
                  <a:pt x="944" y="1"/>
                </a:lnTo>
                <a:lnTo>
                  <a:pt x="933" y="0"/>
                </a:lnTo>
                <a:lnTo>
                  <a:pt x="0" y="0"/>
                </a:lnTo>
                <a:lnTo>
                  <a:pt x="0" y="2151"/>
                </a:lnTo>
                <a:lnTo>
                  <a:pt x="2154" y="2151"/>
                </a:lnTo>
                <a:lnTo>
                  <a:pt x="2154" y="1656"/>
                </a:lnTo>
                <a:lnTo>
                  <a:pt x="2156" y="1656"/>
                </a:lnTo>
                <a:lnTo>
                  <a:pt x="2156" y="1220"/>
                </a:lnTo>
                <a:lnTo>
                  <a:pt x="2156" y="1220"/>
                </a:lnTo>
                <a:lnTo>
                  <a:pt x="2158" y="1207"/>
                </a:lnTo>
                <a:lnTo>
                  <a:pt x="2159" y="1196"/>
                </a:lnTo>
                <a:lnTo>
                  <a:pt x="2163" y="1186"/>
                </a:lnTo>
                <a:lnTo>
                  <a:pt x="2166" y="1178"/>
                </a:lnTo>
                <a:lnTo>
                  <a:pt x="2171" y="1171"/>
                </a:lnTo>
                <a:lnTo>
                  <a:pt x="2177" y="1166"/>
                </a:lnTo>
                <a:lnTo>
                  <a:pt x="2182" y="1163"/>
                </a:lnTo>
                <a:lnTo>
                  <a:pt x="2189" y="1161"/>
                </a:lnTo>
                <a:lnTo>
                  <a:pt x="2197" y="1161"/>
                </a:lnTo>
                <a:lnTo>
                  <a:pt x="2203" y="1163"/>
                </a:lnTo>
                <a:lnTo>
                  <a:pt x="2211" y="1166"/>
                </a:lnTo>
                <a:lnTo>
                  <a:pt x="2218" y="1171"/>
                </a:lnTo>
                <a:lnTo>
                  <a:pt x="2226" y="1178"/>
                </a:lnTo>
                <a:lnTo>
                  <a:pt x="2232" y="1186"/>
                </a:lnTo>
                <a:lnTo>
                  <a:pt x="2239" y="1196"/>
                </a:lnTo>
                <a:lnTo>
                  <a:pt x="2245" y="1207"/>
                </a:lnTo>
                <a:lnTo>
                  <a:pt x="2245" y="1207"/>
                </a:lnTo>
                <a:lnTo>
                  <a:pt x="2254" y="1220"/>
                </a:lnTo>
                <a:lnTo>
                  <a:pt x="2263" y="1235"/>
                </a:lnTo>
                <a:lnTo>
                  <a:pt x="2278" y="1251"/>
                </a:lnTo>
                <a:lnTo>
                  <a:pt x="2288" y="1259"/>
                </a:lnTo>
                <a:lnTo>
                  <a:pt x="2298" y="1266"/>
                </a:lnTo>
                <a:lnTo>
                  <a:pt x="2309" y="1274"/>
                </a:lnTo>
                <a:lnTo>
                  <a:pt x="2322" y="1280"/>
                </a:lnTo>
                <a:lnTo>
                  <a:pt x="2337" y="1285"/>
                </a:lnTo>
                <a:lnTo>
                  <a:pt x="2351" y="1290"/>
                </a:lnTo>
                <a:lnTo>
                  <a:pt x="2368" y="1293"/>
                </a:lnTo>
                <a:lnTo>
                  <a:pt x="2385" y="1293"/>
                </a:lnTo>
                <a:lnTo>
                  <a:pt x="2385" y="1293"/>
                </a:lnTo>
                <a:lnTo>
                  <a:pt x="2407" y="1293"/>
                </a:lnTo>
                <a:lnTo>
                  <a:pt x="2426" y="1288"/>
                </a:lnTo>
                <a:lnTo>
                  <a:pt x="2446" y="1283"/>
                </a:lnTo>
                <a:lnTo>
                  <a:pt x="2463" y="1274"/>
                </a:lnTo>
                <a:lnTo>
                  <a:pt x="2481" y="1264"/>
                </a:lnTo>
                <a:lnTo>
                  <a:pt x="2498" y="1251"/>
                </a:lnTo>
                <a:lnTo>
                  <a:pt x="2514" y="1236"/>
                </a:lnTo>
                <a:lnTo>
                  <a:pt x="2527" y="1220"/>
                </a:lnTo>
                <a:lnTo>
                  <a:pt x="2540" y="1204"/>
                </a:lnTo>
                <a:lnTo>
                  <a:pt x="2553" y="1184"/>
                </a:lnTo>
                <a:lnTo>
                  <a:pt x="2563" y="1163"/>
                </a:lnTo>
                <a:lnTo>
                  <a:pt x="2571" y="1142"/>
                </a:lnTo>
                <a:lnTo>
                  <a:pt x="2577" y="1119"/>
                </a:lnTo>
                <a:lnTo>
                  <a:pt x="2582" y="1095"/>
                </a:lnTo>
                <a:lnTo>
                  <a:pt x="2586" y="1070"/>
                </a:lnTo>
                <a:lnTo>
                  <a:pt x="2587" y="1044"/>
                </a:lnTo>
                <a:lnTo>
                  <a:pt x="2587" y="1044"/>
                </a:lnTo>
                <a:lnTo>
                  <a:pt x="2586" y="1018"/>
                </a:lnTo>
                <a:lnTo>
                  <a:pt x="2582" y="994"/>
                </a:lnTo>
                <a:lnTo>
                  <a:pt x="2577" y="969"/>
                </a:lnTo>
                <a:lnTo>
                  <a:pt x="2571" y="947"/>
                </a:lnTo>
                <a:lnTo>
                  <a:pt x="2563" y="926"/>
                </a:lnTo>
                <a:lnTo>
                  <a:pt x="2553" y="904"/>
                </a:lnTo>
                <a:lnTo>
                  <a:pt x="2540" y="885"/>
                </a:lnTo>
                <a:lnTo>
                  <a:pt x="2527" y="867"/>
                </a:lnTo>
                <a:lnTo>
                  <a:pt x="2514" y="852"/>
                </a:lnTo>
                <a:lnTo>
                  <a:pt x="2498" y="838"/>
                </a:lnTo>
                <a:lnTo>
                  <a:pt x="2481" y="825"/>
                </a:lnTo>
                <a:lnTo>
                  <a:pt x="2463" y="815"/>
                </a:lnTo>
                <a:lnTo>
                  <a:pt x="2446" y="805"/>
                </a:lnTo>
                <a:lnTo>
                  <a:pt x="2426" y="800"/>
                </a:lnTo>
                <a:lnTo>
                  <a:pt x="2407" y="795"/>
                </a:lnTo>
                <a:lnTo>
                  <a:pt x="2385" y="794"/>
                </a:lnTo>
                <a:lnTo>
                  <a:pt x="2385" y="794"/>
                </a:lnTo>
                <a:lnTo>
                  <a:pt x="2368" y="795"/>
                </a:lnTo>
                <a:lnTo>
                  <a:pt x="2351" y="799"/>
                </a:lnTo>
                <a:lnTo>
                  <a:pt x="2337" y="802"/>
                </a:lnTo>
                <a:lnTo>
                  <a:pt x="2322" y="808"/>
                </a:lnTo>
                <a:lnTo>
                  <a:pt x="2309" y="815"/>
                </a:lnTo>
                <a:lnTo>
                  <a:pt x="2298" y="821"/>
                </a:lnTo>
                <a:lnTo>
                  <a:pt x="2288" y="830"/>
                </a:lnTo>
                <a:lnTo>
                  <a:pt x="2278" y="838"/>
                </a:lnTo>
                <a:lnTo>
                  <a:pt x="2263" y="854"/>
                </a:lnTo>
                <a:lnTo>
                  <a:pt x="2254" y="869"/>
                </a:lnTo>
                <a:lnTo>
                  <a:pt x="2245" y="882"/>
                </a:lnTo>
                <a:lnTo>
                  <a:pt x="2245" y="882"/>
                </a:lnTo>
                <a:lnTo>
                  <a:pt x="2239" y="893"/>
                </a:lnTo>
                <a:lnTo>
                  <a:pt x="2232" y="903"/>
                </a:lnTo>
                <a:lnTo>
                  <a:pt x="2226" y="911"/>
                </a:lnTo>
                <a:lnTo>
                  <a:pt x="2218" y="917"/>
                </a:lnTo>
                <a:lnTo>
                  <a:pt x="2211" y="922"/>
                </a:lnTo>
                <a:lnTo>
                  <a:pt x="2203" y="926"/>
                </a:lnTo>
                <a:lnTo>
                  <a:pt x="2197" y="927"/>
                </a:lnTo>
                <a:lnTo>
                  <a:pt x="2189" y="927"/>
                </a:lnTo>
                <a:lnTo>
                  <a:pt x="2182" y="926"/>
                </a:lnTo>
                <a:lnTo>
                  <a:pt x="2177" y="922"/>
                </a:lnTo>
                <a:lnTo>
                  <a:pt x="2171" y="917"/>
                </a:lnTo>
                <a:lnTo>
                  <a:pt x="2166" y="911"/>
                </a:lnTo>
                <a:lnTo>
                  <a:pt x="2163" y="903"/>
                </a:lnTo>
                <a:lnTo>
                  <a:pt x="2159" y="893"/>
                </a:lnTo>
                <a:lnTo>
                  <a:pt x="2158" y="882"/>
                </a:lnTo>
                <a:lnTo>
                  <a:pt x="2156" y="869"/>
                </a:lnTo>
                <a:lnTo>
                  <a:pt x="2156" y="595"/>
                </a:lnTo>
                <a:lnTo>
                  <a:pt x="2154" y="595"/>
                </a:lnTo>
                <a:lnTo>
                  <a:pt x="2154" y="0"/>
                </a:lnTo>
                <a:lnTo>
                  <a:pt x="1282" y="0"/>
                </a:lnTo>
                <a:lnTo>
                  <a:pt x="1282" y="0"/>
                </a:lnTo>
                <a:lnTo>
                  <a:pt x="1269" y="1"/>
                </a:lnTo>
                <a:lnTo>
                  <a:pt x="1258" y="3"/>
                </a:lnTo>
                <a:lnTo>
                  <a:pt x="1248" y="6"/>
                </a:lnTo>
                <a:lnTo>
                  <a:pt x="1242" y="9"/>
                </a:lnTo>
                <a:lnTo>
                  <a:pt x="1235" y="14"/>
                </a:lnTo>
                <a:lnTo>
                  <a:pt x="1230" y="21"/>
                </a:lnTo>
                <a:lnTo>
                  <a:pt x="1227" y="27"/>
                </a:lnTo>
                <a:lnTo>
                  <a:pt x="1225" y="34"/>
                </a:lnTo>
                <a:lnTo>
                  <a:pt x="1225" y="40"/>
                </a:lnTo>
                <a:lnTo>
                  <a:pt x="1225" y="47"/>
                </a:lnTo>
                <a:lnTo>
                  <a:pt x="1229" y="55"/>
                </a:lnTo>
                <a:lnTo>
                  <a:pt x="1234" y="62"/>
                </a:lnTo>
                <a:lnTo>
                  <a:pt x="1240" y="70"/>
                </a:lnTo>
                <a:lnTo>
                  <a:pt x="1248" y="76"/>
                </a:lnTo>
                <a:lnTo>
                  <a:pt x="1258" y="83"/>
                </a:lnTo>
                <a:lnTo>
                  <a:pt x="1269" y="89"/>
                </a:lnTo>
                <a:lnTo>
                  <a:pt x="1269" y="89"/>
                </a:lnTo>
                <a:lnTo>
                  <a:pt x="1282" y="97"/>
                </a:lnTo>
                <a:lnTo>
                  <a:pt x="1297" y="107"/>
                </a:lnTo>
                <a:lnTo>
                  <a:pt x="1313" y="123"/>
                </a:lnTo>
                <a:lnTo>
                  <a:pt x="1321" y="131"/>
                </a:lnTo>
                <a:lnTo>
                  <a:pt x="1329" y="143"/>
                </a:lnTo>
                <a:lnTo>
                  <a:pt x="1336" y="154"/>
                </a:lnTo>
                <a:lnTo>
                  <a:pt x="1343" y="166"/>
                </a:lnTo>
                <a:lnTo>
                  <a:pt x="1349" y="180"/>
                </a:lnTo>
                <a:lnTo>
                  <a:pt x="1352" y="195"/>
                </a:lnTo>
                <a:lnTo>
                  <a:pt x="1356" y="213"/>
                </a:lnTo>
                <a:lnTo>
                  <a:pt x="1357" y="231"/>
                </a:lnTo>
                <a:lnTo>
                  <a:pt x="1357" y="231"/>
                </a:lnTo>
                <a:lnTo>
                  <a:pt x="1356" y="250"/>
                </a:lnTo>
                <a:lnTo>
                  <a:pt x="1352" y="270"/>
                </a:lnTo>
                <a:lnTo>
                  <a:pt x="1346" y="289"/>
                </a:lnTo>
                <a:lnTo>
                  <a:pt x="1338" y="307"/>
                </a:lnTo>
                <a:lnTo>
                  <a:pt x="1326" y="325"/>
                </a:lnTo>
                <a:lnTo>
                  <a:pt x="1313" y="341"/>
                </a:lnTo>
                <a:lnTo>
                  <a:pt x="1300" y="358"/>
                </a:lnTo>
                <a:lnTo>
                  <a:pt x="1284" y="372"/>
                </a:lnTo>
                <a:lnTo>
                  <a:pt x="1266" y="385"/>
                </a:lnTo>
                <a:lnTo>
                  <a:pt x="1247" y="397"/>
                </a:lnTo>
                <a:lnTo>
                  <a:pt x="1225" y="406"/>
                </a:lnTo>
                <a:lnTo>
                  <a:pt x="1204" y="415"/>
                </a:lnTo>
                <a:lnTo>
                  <a:pt x="1181" y="421"/>
                </a:lnTo>
                <a:lnTo>
                  <a:pt x="1157" y="426"/>
                </a:lnTo>
                <a:lnTo>
                  <a:pt x="1133" y="429"/>
                </a:lnTo>
                <a:lnTo>
                  <a:pt x="1107" y="431"/>
                </a:lnTo>
                <a:lnTo>
                  <a:pt x="1107" y="431"/>
                </a:lnTo>
                <a:lnTo>
                  <a:pt x="1082" y="429"/>
                </a:lnTo>
                <a:lnTo>
                  <a:pt x="1056" y="426"/>
                </a:lnTo>
                <a:lnTo>
                  <a:pt x="1033" y="421"/>
                </a:lnTo>
                <a:lnTo>
                  <a:pt x="1011" y="415"/>
                </a:lnTo>
                <a:lnTo>
                  <a:pt x="988" y="406"/>
                </a:lnTo>
                <a:lnTo>
                  <a:pt x="967" y="397"/>
                </a:lnTo>
                <a:lnTo>
                  <a:pt x="949" y="385"/>
                </a:lnTo>
                <a:lnTo>
                  <a:pt x="931" y="372"/>
                </a:lnTo>
                <a:lnTo>
                  <a:pt x="915" y="358"/>
                </a:lnTo>
                <a:lnTo>
                  <a:pt x="900" y="341"/>
                </a:lnTo>
                <a:lnTo>
                  <a:pt x="887" y="325"/>
                </a:lnTo>
                <a:lnTo>
                  <a:pt x="877" y="307"/>
                </a:lnTo>
                <a:lnTo>
                  <a:pt x="869" y="289"/>
                </a:lnTo>
                <a:lnTo>
                  <a:pt x="863" y="270"/>
                </a:lnTo>
                <a:lnTo>
                  <a:pt x="859" y="250"/>
                </a:lnTo>
                <a:lnTo>
                  <a:pt x="858" y="231"/>
                </a:lnTo>
                <a:lnTo>
                  <a:pt x="858" y="231"/>
                </a:lnTo>
                <a:close/>
              </a:path>
            </a:pathLst>
          </a:custGeom>
          <a:solidFill>
            <a:srgbClr val="F1B130"/>
          </a:solidFill>
          <a:ln w="254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rIns="468000" anchor="ctr" anchorCtr="1"/>
          <a:lstStyle/>
          <a:p>
            <a:pPr eaLnBrk="1" hangingPunct="1">
              <a:defRPr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Inventory</a:t>
            </a:r>
            <a:endParaRPr lang="en-GB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  <a:cs typeface="Arial" charset="0"/>
            </a:endParaRPr>
          </a:p>
        </p:txBody>
      </p:sp>
      <p:sp>
        <p:nvSpPr>
          <p:cNvPr id="19" name="Freeform 7"/>
          <p:cNvSpPr>
            <a:spLocks/>
          </p:cNvSpPr>
          <p:nvPr/>
        </p:nvSpPr>
        <p:spPr bwMode="auto">
          <a:xfrm>
            <a:off x="5719417" y="1896533"/>
            <a:ext cx="2626412" cy="2183353"/>
          </a:xfrm>
          <a:custGeom>
            <a:avLst/>
            <a:gdLst>
              <a:gd name="T0" fmla="*/ 1726 w 2587"/>
              <a:gd name="T1" fmla="*/ 1956 h 2150"/>
              <a:gd name="T2" fmla="*/ 1702 w 2587"/>
              <a:gd name="T3" fmla="*/ 2008 h 2150"/>
              <a:gd name="T4" fmla="*/ 1656 w 2587"/>
              <a:gd name="T5" fmla="*/ 2054 h 2150"/>
              <a:gd name="T6" fmla="*/ 1620 w 2587"/>
              <a:gd name="T7" fmla="*/ 2075 h 2150"/>
              <a:gd name="T8" fmla="*/ 1599 w 2587"/>
              <a:gd name="T9" fmla="*/ 2104 h 2150"/>
              <a:gd name="T10" fmla="*/ 1602 w 2587"/>
              <a:gd name="T11" fmla="*/ 2130 h 2150"/>
              <a:gd name="T12" fmla="*/ 1632 w 2587"/>
              <a:gd name="T13" fmla="*/ 2148 h 2150"/>
              <a:gd name="T14" fmla="*/ 2587 w 2587"/>
              <a:gd name="T15" fmla="*/ 0 h 2150"/>
              <a:gd name="T16" fmla="*/ 429 w 2587"/>
              <a:gd name="T17" fmla="*/ 931 h 2150"/>
              <a:gd name="T18" fmla="*/ 424 w 2587"/>
              <a:gd name="T19" fmla="*/ 965 h 2150"/>
              <a:gd name="T20" fmla="*/ 403 w 2587"/>
              <a:gd name="T21" fmla="*/ 988 h 2150"/>
              <a:gd name="T22" fmla="*/ 376 w 2587"/>
              <a:gd name="T23" fmla="*/ 985 h 2150"/>
              <a:gd name="T24" fmla="*/ 348 w 2587"/>
              <a:gd name="T25" fmla="*/ 955 h 2150"/>
              <a:gd name="T26" fmla="*/ 324 w 2587"/>
              <a:gd name="T27" fmla="*/ 916 h 2150"/>
              <a:gd name="T28" fmla="*/ 276 w 2587"/>
              <a:gd name="T29" fmla="*/ 877 h 2150"/>
              <a:gd name="T30" fmla="*/ 218 w 2587"/>
              <a:gd name="T31" fmla="*/ 858 h 2150"/>
              <a:gd name="T32" fmla="*/ 161 w 2587"/>
              <a:gd name="T33" fmla="*/ 863 h 2150"/>
              <a:gd name="T34" fmla="*/ 89 w 2587"/>
              <a:gd name="T35" fmla="*/ 900 h 2150"/>
              <a:gd name="T36" fmla="*/ 34 w 2587"/>
              <a:gd name="T37" fmla="*/ 967 h 2150"/>
              <a:gd name="T38" fmla="*/ 5 w 2587"/>
              <a:gd name="T39" fmla="*/ 1056 h 2150"/>
              <a:gd name="T40" fmla="*/ 1 w 2587"/>
              <a:gd name="T41" fmla="*/ 1133 h 2150"/>
              <a:gd name="T42" fmla="*/ 24 w 2587"/>
              <a:gd name="T43" fmla="*/ 1225 h 2150"/>
              <a:gd name="T44" fmla="*/ 73 w 2587"/>
              <a:gd name="T45" fmla="*/ 1299 h 2150"/>
              <a:gd name="T46" fmla="*/ 141 w 2587"/>
              <a:gd name="T47" fmla="*/ 1346 h 2150"/>
              <a:gd name="T48" fmla="*/ 200 w 2587"/>
              <a:gd name="T49" fmla="*/ 1356 h 2150"/>
              <a:gd name="T50" fmla="*/ 263 w 2587"/>
              <a:gd name="T51" fmla="*/ 1343 h 2150"/>
              <a:gd name="T52" fmla="*/ 307 w 2587"/>
              <a:gd name="T53" fmla="*/ 1313 h 2150"/>
              <a:gd name="T54" fmla="*/ 342 w 2587"/>
              <a:gd name="T55" fmla="*/ 1269 h 2150"/>
              <a:gd name="T56" fmla="*/ 369 w 2587"/>
              <a:gd name="T57" fmla="*/ 1234 h 2150"/>
              <a:gd name="T58" fmla="*/ 397 w 2587"/>
              <a:gd name="T59" fmla="*/ 1224 h 2150"/>
              <a:gd name="T60" fmla="*/ 421 w 2587"/>
              <a:gd name="T61" fmla="*/ 1240 h 2150"/>
              <a:gd name="T62" fmla="*/ 429 w 2587"/>
              <a:gd name="T63" fmla="*/ 1282 h 2150"/>
              <a:gd name="T64" fmla="*/ 1305 w 2587"/>
              <a:gd name="T65" fmla="*/ 2150 h 2150"/>
              <a:gd name="T66" fmla="*/ 1337 w 2587"/>
              <a:gd name="T67" fmla="*/ 2145 h 2150"/>
              <a:gd name="T68" fmla="*/ 1360 w 2587"/>
              <a:gd name="T69" fmla="*/ 2124 h 2150"/>
              <a:gd name="T70" fmla="*/ 1357 w 2587"/>
              <a:gd name="T71" fmla="*/ 2096 h 2150"/>
              <a:gd name="T72" fmla="*/ 1329 w 2587"/>
              <a:gd name="T73" fmla="*/ 2068 h 2150"/>
              <a:gd name="T74" fmla="*/ 1290 w 2587"/>
              <a:gd name="T75" fmla="*/ 2044 h 2150"/>
              <a:gd name="T76" fmla="*/ 1251 w 2587"/>
              <a:gd name="T77" fmla="*/ 1997 h 2150"/>
              <a:gd name="T78" fmla="*/ 1231 w 2587"/>
              <a:gd name="T79" fmla="*/ 1938 h 2150"/>
              <a:gd name="T80" fmla="*/ 1235 w 2587"/>
              <a:gd name="T81" fmla="*/ 1881 h 2150"/>
              <a:gd name="T82" fmla="*/ 1272 w 2587"/>
              <a:gd name="T83" fmla="*/ 1810 h 2150"/>
              <a:gd name="T84" fmla="*/ 1340 w 2587"/>
              <a:gd name="T85" fmla="*/ 1754 h 2150"/>
              <a:gd name="T86" fmla="*/ 1430 w 2587"/>
              <a:gd name="T87" fmla="*/ 1725 h 2150"/>
              <a:gd name="T88" fmla="*/ 1505 w 2587"/>
              <a:gd name="T89" fmla="*/ 1722 h 2150"/>
              <a:gd name="T90" fmla="*/ 1599 w 2587"/>
              <a:gd name="T91" fmla="*/ 1745 h 2150"/>
              <a:gd name="T92" fmla="*/ 1672 w 2587"/>
              <a:gd name="T93" fmla="*/ 1793 h 2150"/>
              <a:gd name="T94" fmla="*/ 1718 w 2587"/>
              <a:gd name="T95" fmla="*/ 1862 h 2150"/>
              <a:gd name="T96" fmla="*/ 1729 w 2587"/>
              <a:gd name="T97" fmla="*/ 1920 h 2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87" h="2150">
                <a:moveTo>
                  <a:pt x="1729" y="1920"/>
                </a:moveTo>
                <a:lnTo>
                  <a:pt x="1729" y="1920"/>
                </a:lnTo>
                <a:lnTo>
                  <a:pt x="1728" y="1938"/>
                </a:lnTo>
                <a:lnTo>
                  <a:pt x="1726" y="1956"/>
                </a:lnTo>
                <a:lnTo>
                  <a:pt x="1721" y="1971"/>
                </a:lnTo>
                <a:lnTo>
                  <a:pt x="1716" y="1984"/>
                </a:lnTo>
                <a:lnTo>
                  <a:pt x="1710" y="1997"/>
                </a:lnTo>
                <a:lnTo>
                  <a:pt x="1702" y="2008"/>
                </a:lnTo>
                <a:lnTo>
                  <a:pt x="1694" y="2020"/>
                </a:lnTo>
                <a:lnTo>
                  <a:pt x="1685" y="2028"/>
                </a:lnTo>
                <a:lnTo>
                  <a:pt x="1669" y="2044"/>
                </a:lnTo>
                <a:lnTo>
                  <a:pt x="1656" y="2054"/>
                </a:lnTo>
                <a:lnTo>
                  <a:pt x="1641" y="2062"/>
                </a:lnTo>
                <a:lnTo>
                  <a:pt x="1641" y="2062"/>
                </a:lnTo>
                <a:lnTo>
                  <a:pt x="1630" y="2068"/>
                </a:lnTo>
                <a:lnTo>
                  <a:pt x="1620" y="2075"/>
                </a:lnTo>
                <a:lnTo>
                  <a:pt x="1614" y="2081"/>
                </a:lnTo>
                <a:lnTo>
                  <a:pt x="1607" y="2089"/>
                </a:lnTo>
                <a:lnTo>
                  <a:pt x="1602" y="2096"/>
                </a:lnTo>
                <a:lnTo>
                  <a:pt x="1599" y="2104"/>
                </a:lnTo>
                <a:lnTo>
                  <a:pt x="1598" y="2111"/>
                </a:lnTo>
                <a:lnTo>
                  <a:pt x="1598" y="2117"/>
                </a:lnTo>
                <a:lnTo>
                  <a:pt x="1599" y="2124"/>
                </a:lnTo>
                <a:lnTo>
                  <a:pt x="1602" y="2130"/>
                </a:lnTo>
                <a:lnTo>
                  <a:pt x="1607" y="2137"/>
                </a:lnTo>
                <a:lnTo>
                  <a:pt x="1614" y="2142"/>
                </a:lnTo>
                <a:lnTo>
                  <a:pt x="1622" y="2145"/>
                </a:lnTo>
                <a:lnTo>
                  <a:pt x="1632" y="2148"/>
                </a:lnTo>
                <a:lnTo>
                  <a:pt x="1641" y="2150"/>
                </a:lnTo>
                <a:lnTo>
                  <a:pt x="1654" y="2150"/>
                </a:lnTo>
                <a:lnTo>
                  <a:pt x="2587" y="2150"/>
                </a:lnTo>
                <a:lnTo>
                  <a:pt x="2587" y="0"/>
                </a:lnTo>
                <a:lnTo>
                  <a:pt x="433" y="0"/>
                </a:lnTo>
                <a:lnTo>
                  <a:pt x="433" y="495"/>
                </a:lnTo>
                <a:lnTo>
                  <a:pt x="429" y="495"/>
                </a:lnTo>
                <a:lnTo>
                  <a:pt x="429" y="931"/>
                </a:lnTo>
                <a:lnTo>
                  <a:pt x="429" y="931"/>
                </a:lnTo>
                <a:lnTo>
                  <a:pt x="429" y="944"/>
                </a:lnTo>
                <a:lnTo>
                  <a:pt x="428" y="955"/>
                </a:lnTo>
                <a:lnTo>
                  <a:pt x="424" y="965"/>
                </a:lnTo>
                <a:lnTo>
                  <a:pt x="421" y="973"/>
                </a:lnTo>
                <a:lnTo>
                  <a:pt x="416" y="980"/>
                </a:lnTo>
                <a:lnTo>
                  <a:pt x="410" y="985"/>
                </a:lnTo>
                <a:lnTo>
                  <a:pt x="403" y="988"/>
                </a:lnTo>
                <a:lnTo>
                  <a:pt x="397" y="990"/>
                </a:lnTo>
                <a:lnTo>
                  <a:pt x="390" y="990"/>
                </a:lnTo>
                <a:lnTo>
                  <a:pt x="384" y="988"/>
                </a:lnTo>
                <a:lnTo>
                  <a:pt x="376" y="985"/>
                </a:lnTo>
                <a:lnTo>
                  <a:pt x="369" y="980"/>
                </a:lnTo>
                <a:lnTo>
                  <a:pt x="361" y="973"/>
                </a:lnTo>
                <a:lnTo>
                  <a:pt x="355" y="965"/>
                </a:lnTo>
                <a:lnTo>
                  <a:pt x="348" y="955"/>
                </a:lnTo>
                <a:lnTo>
                  <a:pt x="342" y="944"/>
                </a:lnTo>
                <a:lnTo>
                  <a:pt x="342" y="944"/>
                </a:lnTo>
                <a:lnTo>
                  <a:pt x="333" y="931"/>
                </a:lnTo>
                <a:lnTo>
                  <a:pt x="324" y="916"/>
                </a:lnTo>
                <a:lnTo>
                  <a:pt x="307" y="900"/>
                </a:lnTo>
                <a:lnTo>
                  <a:pt x="299" y="892"/>
                </a:lnTo>
                <a:lnTo>
                  <a:pt x="288" y="885"/>
                </a:lnTo>
                <a:lnTo>
                  <a:pt x="276" y="877"/>
                </a:lnTo>
                <a:lnTo>
                  <a:pt x="263" y="871"/>
                </a:lnTo>
                <a:lnTo>
                  <a:pt x="250" y="866"/>
                </a:lnTo>
                <a:lnTo>
                  <a:pt x="236" y="861"/>
                </a:lnTo>
                <a:lnTo>
                  <a:pt x="218" y="858"/>
                </a:lnTo>
                <a:lnTo>
                  <a:pt x="200" y="858"/>
                </a:lnTo>
                <a:lnTo>
                  <a:pt x="200" y="858"/>
                </a:lnTo>
                <a:lnTo>
                  <a:pt x="180" y="858"/>
                </a:lnTo>
                <a:lnTo>
                  <a:pt x="161" y="863"/>
                </a:lnTo>
                <a:lnTo>
                  <a:pt x="141" y="868"/>
                </a:lnTo>
                <a:lnTo>
                  <a:pt x="122" y="877"/>
                </a:lnTo>
                <a:lnTo>
                  <a:pt x="106" y="887"/>
                </a:lnTo>
                <a:lnTo>
                  <a:pt x="89" y="900"/>
                </a:lnTo>
                <a:lnTo>
                  <a:pt x="73" y="915"/>
                </a:lnTo>
                <a:lnTo>
                  <a:pt x="58" y="931"/>
                </a:lnTo>
                <a:lnTo>
                  <a:pt x="45" y="947"/>
                </a:lnTo>
                <a:lnTo>
                  <a:pt x="34" y="967"/>
                </a:lnTo>
                <a:lnTo>
                  <a:pt x="24" y="988"/>
                </a:lnTo>
                <a:lnTo>
                  <a:pt x="16" y="1009"/>
                </a:lnTo>
                <a:lnTo>
                  <a:pt x="10" y="1032"/>
                </a:lnTo>
                <a:lnTo>
                  <a:pt x="5" y="1056"/>
                </a:lnTo>
                <a:lnTo>
                  <a:pt x="1" y="1081"/>
                </a:lnTo>
                <a:lnTo>
                  <a:pt x="0" y="1107"/>
                </a:lnTo>
                <a:lnTo>
                  <a:pt x="0" y="1107"/>
                </a:lnTo>
                <a:lnTo>
                  <a:pt x="1" y="1133"/>
                </a:lnTo>
                <a:lnTo>
                  <a:pt x="5" y="1157"/>
                </a:lnTo>
                <a:lnTo>
                  <a:pt x="10" y="1182"/>
                </a:lnTo>
                <a:lnTo>
                  <a:pt x="16" y="1204"/>
                </a:lnTo>
                <a:lnTo>
                  <a:pt x="24" y="1225"/>
                </a:lnTo>
                <a:lnTo>
                  <a:pt x="34" y="1247"/>
                </a:lnTo>
                <a:lnTo>
                  <a:pt x="45" y="1266"/>
                </a:lnTo>
                <a:lnTo>
                  <a:pt x="58" y="1284"/>
                </a:lnTo>
                <a:lnTo>
                  <a:pt x="73" y="1299"/>
                </a:lnTo>
                <a:lnTo>
                  <a:pt x="89" y="1313"/>
                </a:lnTo>
                <a:lnTo>
                  <a:pt x="106" y="1326"/>
                </a:lnTo>
                <a:lnTo>
                  <a:pt x="122" y="1336"/>
                </a:lnTo>
                <a:lnTo>
                  <a:pt x="141" y="1346"/>
                </a:lnTo>
                <a:lnTo>
                  <a:pt x="161" y="1351"/>
                </a:lnTo>
                <a:lnTo>
                  <a:pt x="180" y="1356"/>
                </a:lnTo>
                <a:lnTo>
                  <a:pt x="200" y="1356"/>
                </a:lnTo>
                <a:lnTo>
                  <a:pt x="200" y="1356"/>
                </a:lnTo>
                <a:lnTo>
                  <a:pt x="218" y="1356"/>
                </a:lnTo>
                <a:lnTo>
                  <a:pt x="236" y="1352"/>
                </a:lnTo>
                <a:lnTo>
                  <a:pt x="250" y="1349"/>
                </a:lnTo>
                <a:lnTo>
                  <a:pt x="263" y="1343"/>
                </a:lnTo>
                <a:lnTo>
                  <a:pt x="276" y="1336"/>
                </a:lnTo>
                <a:lnTo>
                  <a:pt x="288" y="1328"/>
                </a:lnTo>
                <a:lnTo>
                  <a:pt x="299" y="1321"/>
                </a:lnTo>
                <a:lnTo>
                  <a:pt x="307" y="1313"/>
                </a:lnTo>
                <a:lnTo>
                  <a:pt x="324" y="1297"/>
                </a:lnTo>
                <a:lnTo>
                  <a:pt x="333" y="1282"/>
                </a:lnTo>
                <a:lnTo>
                  <a:pt x="342" y="1269"/>
                </a:lnTo>
                <a:lnTo>
                  <a:pt x="342" y="1269"/>
                </a:lnTo>
                <a:lnTo>
                  <a:pt x="348" y="1258"/>
                </a:lnTo>
                <a:lnTo>
                  <a:pt x="355" y="1248"/>
                </a:lnTo>
                <a:lnTo>
                  <a:pt x="361" y="1240"/>
                </a:lnTo>
                <a:lnTo>
                  <a:pt x="369" y="1234"/>
                </a:lnTo>
                <a:lnTo>
                  <a:pt x="376" y="1229"/>
                </a:lnTo>
                <a:lnTo>
                  <a:pt x="384" y="1225"/>
                </a:lnTo>
                <a:lnTo>
                  <a:pt x="390" y="1224"/>
                </a:lnTo>
                <a:lnTo>
                  <a:pt x="397" y="1224"/>
                </a:lnTo>
                <a:lnTo>
                  <a:pt x="403" y="1225"/>
                </a:lnTo>
                <a:lnTo>
                  <a:pt x="410" y="1229"/>
                </a:lnTo>
                <a:lnTo>
                  <a:pt x="416" y="1234"/>
                </a:lnTo>
                <a:lnTo>
                  <a:pt x="421" y="1240"/>
                </a:lnTo>
                <a:lnTo>
                  <a:pt x="424" y="1248"/>
                </a:lnTo>
                <a:lnTo>
                  <a:pt x="428" y="1258"/>
                </a:lnTo>
                <a:lnTo>
                  <a:pt x="429" y="1269"/>
                </a:lnTo>
                <a:lnTo>
                  <a:pt x="429" y="1282"/>
                </a:lnTo>
                <a:lnTo>
                  <a:pt x="429" y="1556"/>
                </a:lnTo>
                <a:lnTo>
                  <a:pt x="433" y="1556"/>
                </a:lnTo>
                <a:lnTo>
                  <a:pt x="433" y="2150"/>
                </a:lnTo>
                <a:lnTo>
                  <a:pt x="1305" y="2150"/>
                </a:lnTo>
                <a:lnTo>
                  <a:pt x="1305" y="2150"/>
                </a:lnTo>
                <a:lnTo>
                  <a:pt x="1318" y="2150"/>
                </a:lnTo>
                <a:lnTo>
                  <a:pt x="1327" y="2148"/>
                </a:lnTo>
                <a:lnTo>
                  <a:pt x="1337" y="2145"/>
                </a:lnTo>
                <a:lnTo>
                  <a:pt x="1345" y="2142"/>
                </a:lnTo>
                <a:lnTo>
                  <a:pt x="1352" y="2137"/>
                </a:lnTo>
                <a:lnTo>
                  <a:pt x="1357" y="2130"/>
                </a:lnTo>
                <a:lnTo>
                  <a:pt x="1360" y="2124"/>
                </a:lnTo>
                <a:lnTo>
                  <a:pt x="1362" y="2117"/>
                </a:lnTo>
                <a:lnTo>
                  <a:pt x="1362" y="2111"/>
                </a:lnTo>
                <a:lnTo>
                  <a:pt x="1360" y="2104"/>
                </a:lnTo>
                <a:lnTo>
                  <a:pt x="1357" y="2096"/>
                </a:lnTo>
                <a:lnTo>
                  <a:pt x="1352" y="2089"/>
                </a:lnTo>
                <a:lnTo>
                  <a:pt x="1347" y="2081"/>
                </a:lnTo>
                <a:lnTo>
                  <a:pt x="1339" y="2075"/>
                </a:lnTo>
                <a:lnTo>
                  <a:pt x="1329" y="2068"/>
                </a:lnTo>
                <a:lnTo>
                  <a:pt x="1318" y="2062"/>
                </a:lnTo>
                <a:lnTo>
                  <a:pt x="1318" y="2062"/>
                </a:lnTo>
                <a:lnTo>
                  <a:pt x="1303" y="2054"/>
                </a:lnTo>
                <a:lnTo>
                  <a:pt x="1290" y="2044"/>
                </a:lnTo>
                <a:lnTo>
                  <a:pt x="1274" y="2028"/>
                </a:lnTo>
                <a:lnTo>
                  <a:pt x="1266" y="2020"/>
                </a:lnTo>
                <a:lnTo>
                  <a:pt x="1258" y="2008"/>
                </a:lnTo>
                <a:lnTo>
                  <a:pt x="1251" y="1997"/>
                </a:lnTo>
                <a:lnTo>
                  <a:pt x="1243" y="1984"/>
                </a:lnTo>
                <a:lnTo>
                  <a:pt x="1238" y="1971"/>
                </a:lnTo>
                <a:lnTo>
                  <a:pt x="1233" y="1956"/>
                </a:lnTo>
                <a:lnTo>
                  <a:pt x="1231" y="1938"/>
                </a:lnTo>
                <a:lnTo>
                  <a:pt x="1230" y="1920"/>
                </a:lnTo>
                <a:lnTo>
                  <a:pt x="1230" y="1920"/>
                </a:lnTo>
                <a:lnTo>
                  <a:pt x="1231" y="1901"/>
                </a:lnTo>
                <a:lnTo>
                  <a:pt x="1235" y="1881"/>
                </a:lnTo>
                <a:lnTo>
                  <a:pt x="1241" y="1862"/>
                </a:lnTo>
                <a:lnTo>
                  <a:pt x="1249" y="1842"/>
                </a:lnTo>
                <a:lnTo>
                  <a:pt x="1261" y="1826"/>
                </a:lnTo>
                <a:lnTo>
                  <a:pt x="1272" y="1810"/>
                </a:lnTo>
                <a:lnTo>
                  <a:pt x="1287" y="1793"/>
                </a:lnTo>
                <a:lnTo>
                  <a:pt x="1303" y="1779"/>
                </a:lnTo>
                <a:lnTo>
                  <a:pt x="1321" y="1766"/>
                </a:lnTo>
                <a:lnTo>
                  <a:pt x="1340" y="1754"/>
                </a:lnTo>
                <a:lnTo>
                  <a:pt x="1360" y="1745"/>
                </a:lnTo>
                <a:lnTo>
                  <a:pt x="1383" y="1736"/>
                </a:lnTo>
                <a:lnTo>
                  <a:pt x="1406" y="1730"/>
                </a:lnTo>
                <a:lnTo>
                  <a:pt x="1430" y="1725"/>
                </a:lnTo>
                <a:lnTo>
                  <a:pt x="1454" y="1722"/>
                </a:lnTo>
                <a:lnTo>
                  <a:pt x="1480" y="1720"/>
                </a:lnTo>
                <a:lnTo>
                  <a:pt x="1480" y="1720"/>
                </a:lnTo>
                <a:lnTo>
                  <a:pt x="1505" y="1722"/>
                </a:lnTo>
                <a:lnTo>
                  <a:pt x="1529" y="1725"/>
                </a:lnTo>
                <a:lnTo>
                  <a:pt x="1554" y="1730"/>
                </a:lnTo>
                <a:lnTo>
                  <a:pt x="1576" y="1736"/>
                </a:lnTo>
                <a:lnTo>
                  <a:pt x="1599" y="1745"/>
                </a:lnTo>
                <a:lnTo>
                  <a:pt x="1619" y="1754"/>
                </a:lnTo>
                <a:lnTo>
                  <a:pt x="1638" y="1766"/>
                </a:lnTo>
                <a:lnTo>
                  <a:pt x="1656" y="1779"/>
                </a:lnTo>
                <a:lnTo>
                  <a:pt x="1672" y="1793"/>
                </a:lnTo>
                <a:lnTo>
                  <a:pt x="1687" y="1810"/>
                </a:lnTo>
                <a:lnTo>
                  <a:pt x="1698" y="1826"/>
                </a:lnTo>
                <a:lnTo>
                  <a:pt x="1710" y="1842"/>
                </a:lnTo>
                <a:lnTo>
                  <a:pt x="1718" y="1862"/>
                </a:lnTo>
                <a:lnTo>
                  <a:pt x="1724" y="1881"/>
                </a:lnTo>
                <a:lnTo>
                  <a:pt x="1728" y="1901"/>
                </a:lnTo>
                <a:lnTo>
                  <a:pt x="1729" y="1920"/>
                </a:lnTo>
                <a:lnTo>
                  <a:pt x="1729" y="1920"/>
                </a:lnTo>
                <a:close/>
              </a:path>
            </a:pathLst>
          </a:custGeom>
          <a:solidFill>
            <a:srgbClr val="0093E7"/>
          </a:solidFill>
          <a:ln w="254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468000" anchor="ctr"/>
          <a:lstStyle/>
          <a:p>
            <a:pPr algn="ctr" eaLnBrk="1" hangingPunct="1">
              <a:defRPr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shipping</a:t>
            </a:r>
            <a:endParaRPr lang="en-GB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  <a:cs typeface="Arial" charset="0"/>
            </a:endParaRPr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6163865" y="3646549"/>
            <a:ext cx="2184741" cy="2625024"/>
          </a:xfrm>
          <a:custGeom>
            <a:avLst/>
            <a:gdLst>
              <a:gd name="T0" fmla="*/ 195 w 2151"/>
              <a:gd name="T1" fmla="*/ 1725 h 2586"/>
              <a:gd name="T2" fmla="*/ 141 w 2151"/>
              <a:gd name="T3" fmla="*/ 1702 h 2586"/>
              <a:gd name="T4" fmla="*/ 96 w 2151"/>
              <a:gd name="T5" fmla="*/ 1655 h 2586"/>
              <a:gd name="T6" fmla="*/ 76 w 2151"/>
              <a:gd name="T7" fmla="*/ 1621 h 2586"/>
              <a:gd name="T8" fmla="*/ 47 w 2151"/>
              <a:gd name="T9" fmla="*/ 1598 h 2586"/>
              <a:gd name="T10" fmla="*/ 19 w 2151"/>
              <a:gd name="T11" fmla="*/ 1603 h 2586"/>
              <a:gd name="T12" fmla="*/ 2 w 2151"/>
              <a:gd name="T13" fmla="*/ 1631 h 2586"/>
              <a:gd name="T14" fmla="*/ 2151 w 2151"/>
              <a:gd name="T15" fmla="*/ 2586 h 2586"/>
              <a:gd name="T16" fmla="*/ 1218 w 2151"/>
              <a:gd name="T17" fmla="*/ 430 h 2586"/>
              <a:gd name="T18" fmla="*/ 1184 w 2151"/>
              <a:gd name="T19" fmla="*/ 425 h 2586"/>
              <a:gd name="T20" fmla="*/ 1163 w 2151"/>
              <a:gd name="T21" fmla="*/ 404 h 2586"/>
              <a:gd name="T22" fmla="*/ 1165 w 2151"/>
              <a:gd name="T23" fmla="*/ 376 h 2586"/>
              <a:gd name="T24" fmla="*/ 1194 w 2151"/>
              <a:gd name="T25" fmla="*/ 347 h 2586"/>
              <a:gd name="T26" fmla="*/ 1233 w 2151"/>
              <a:gd name="T27" fmla="*/ 322 h 2586"/>
              <a:gd name="T28" fmla="*/ 1272 w 2151"/>
              <a:gd name="T29" fmla="*/ 277 h 2586"/>
              <a:gd name="T30" fmla="*/ 1292 w 2151"/>
              <a:gd name="T31" fmla="*/ 218 h 2586"/>
              <a:gd name="T32" fmla="*/ 1288 w 2151"/>
              <a:gd name="T33" fmla="*/ 160 h 2586"/>
              <a:gd name="T34" fmla="*/ 1251 w 2151"/>
              <a:gd name="T35" fmla="*/ 88 h 2586"/>
              <a:gd name="T36" fmla="*/ 1183 w 2151"/>
              <a:gd name="T37" fmla="*/ 34 h 2586"/>
              <a:gd name="T38" fmla="*/ 1093 w 2151"/>
              <a:gd name="T39" fmla="*/ 4 h 2586"/>
              <a:gd name="T40" fmla="*/ 1018 w 2151"/>
              <a:gd name="T41" fmla="*/ 2 h 2586"/>
              <a:gd name="T42" fmla="*/ 924 w 2151"/>
              <a:gd name="T43" fmla="*/ 25 h 2586"/>
              <a:gd name="T44" fmla="*/ 851 w 2151"/>
              <a:gd name="T45" fmla="*/ 73 h 2586"/>
              <a:gd name="T46" fmla="*/ 805 w 2151"/>
              <a:gd name="T47" fmla="*/ 142 h 2586"/>
              <a:gd name="T48" fmla="*/ 794 w 2151"/>
              <a:gd name="T49" fmla="*/ 200 h 2586"/>
              <a:gd name="T50" fmla="*/ 807 w 2151"/>
              <a:gd name="T51" fmla="*/ 264 h 2586"/>
              <a:gd name="T52" fmla="*/ 838 w 2151"/>
              <a:gd name="T53" fmla="*/ 308 h 2586"/>
              <a:gd name="T54" fmla="*/ 882 w 2151"/>
              <a:gd name="T55" fmla="*/ 342 h 2586"/>
              <a:gd name="T56" fmla="*/ 916 w 2151"/>
              <a:gd name="T57" fmla="*/ 368 h 2586"/>
              <a:gd name="T58" fmla="*/ 926 w 2151"/>
              <a:gd name="T59" fmla="*/ 397 h 2586"/>
              <a:gd name="T60" fmla="*/ 909 w 2151"/>
              <a:gd name="T61" fmla="*/ 420 h 2586"/>
              <a:gd name="T62" fmla="*/ 869 w 2151"/>
              <a:gd name="T63" fmla="*/ 430 h 2586"/>
              <a:gd name="T64" fmla="*/ 0 w 2151"/>
              <a:gd name="T65" fmla="*/ 1305 h 2586"/>
              <a:gd name="T66" fmla="*/ 5 w 2151"/>
              <a:gd name="T67" fmla="*/ 1338 h 2586"/>
              <a:gd name="T68" fmla="*/ 26 w 2151"/>
              <a:gd name="T69" fmla="*/ 1361 h 2586"/>
              <a:gd name="T70" fmla="*/ 54 w 2151"/>
              <a:gd name="T71" fmla="*/ 1357 h 2586"/>
              <a:gd name="T72" fmla="*/ 83 w 2151"/>
              <a:gd name="T73" fmla="*/ 1328 h 2586"/>
              <a:gd name="T74" fmla="*/ 107 w 2151"/>
              <a:gd name="T75" fmla="*/ 1291 h 2586"/>
              <a:gd name="T76" fmla="*/ 153 w 2151"/>
              <a:gd name="T77" fmla="*/ 1250 h 2586"/>
              <a:gd name="T78" fmla="*/ 211 w 2151"/>
              <a:gd name="T79" fmla="*/ 1230 h 2586"/>
              <a:gd name="T80" fmla="*/ 270 w 2151"/>
              <a:gd name="T81" fmla="*/ 1235 h 2586"/>
              <a:gd name="T82" fmla="*/ 342 w 2151"/>
              <a:gd name="T83" fmla="*/ 1273 h 2586"/>
              <a:gd name="T84" fmla="*/ 395 w 2151"/>
              <a:gd name="T85" fmla="*/ 1339 h 2586"/>
              <a:gd name="T86" fmla="*/ 426 w 2151"/>
              <a:gd name="T87" fmla="*/ 1429 h 2586"/>
              <a:gd name="T88" fmla="*/ 428 w 2151"/>
              <a:gd name="T89" fmla="*/ 1505 h 2586"/>
              <a:gd name="T90" fmla="*/ 405 w 2151"/>
              <a:gd name="T91" fmla="*/ 1598 h 2586"/>
              <a:gd name="T92" fmla="*/ 356 w 2151"/>
              <a:gd name="T93" fmla="*/ 1673 h 2586"/>
              <a:gd name="T94" fmla="*/ 288 w 2151"/>
              <a:gd name="T95" fmla="*/ 1718 h 2586"/>
              <a:gd name="T96" fmla="*/ 229 w 2151"/>
              <a:gd name="T97" fmla="*/ 1730 h 2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51" h="2586">
                <a:moveTo>
                  <a:pt x="229" y="1730"/>
                </a:moveTo>
                <a:lnTo>
                  <a:pt x="229" y="1730"/>
                </a:lnTo>
                <a:lnTo>
                  <a:pt x="211" y="1728"/>
                </a:lnTo>
                <a:lnTo>
                  <a:pt x="195" y="1725"/>
                </a:lnTo>
                <a:lnTo>
                  <a:pt x="179" y="1722"/>
                </a:lnTo>
                <a:lnTo>
                  <a:pt x="166" y="1715"/>
                </a:lnTo>
                <a:lnTo>
                  <a:pt x="153" y="1709"/>
                </a:lnTo>
                <a:lnTo>
                  <a:pt x="141" y="1702"/>
                </a:lnTo>
                <a:lnTo>
                  <a:pt x="132" y="1694"/>
                </a:lnTo>
                <a:lnTo>
                  <a:pt x="122" y="1686"/>
                </a:lnTo>
                <a:lnTo>
                  <a:pt x="107" y="1670"/>
                </a:lnTo>
                <a:lnTo>
                  <a:pt x="96" y="1655"/>
                </a:lnTo>
                <a:lnTo>
                  <a:pt x="88" y="1642"/>
                </a:lnTo>
                <a:lnTo>
                  <a:pt x="88" y="1642"/>
                </a:lnTo>
                <a:lnTo>
                  <a:pt x="83" y="1631"/>
                </a:lnTo>
                <a:lnTo>
                  <a:pt x="76" y="1621"/>
                </a:lnTo>
                <a:lnTo>
                  <a:pt x="68" y="1613"/>
                </a:lnTo>
                <a:lnTo>
                  <a:pt x="62" y="1606"/>
                </a:lnTo>
                <a:lnTo>
                  <a:pt x="54" y="1601"/>
                </a:lnTo>
                <a:lnTo>
                  <a:pt x="47" y="1598"/>
                </a:lnTo>
                <a:lnTo>
                  <a:pt x="39" y="1598"/>
                </a:lnTo>
                <a:lnTo>
                  <a:pt x="32" y="1598"/>
                </a:lnTo>
                <a:lnTo>
                  <a:pt x="26" y="1600"/>
                </a:lnTo>
                <a:lnTo>
                  <a:pt x="19" y="1603"/>
                </a:lnTo>
                <a:lnTo>
                  <a:pt x="15" y="1608"/>
                </a:lnTo>
                <a:lnTo>
                  <a:pt x="10" y="1614"/>
                </a:lnTo>
                <a:lnTo>
                  <a:pt x="5" y="1621"/>
                </a:lnTo>
                <a:lnTo>
                  <a:pt x="2" y="1631"/>
                </a:lnTo>
                <a:lnTo>
                  <a:pt x="0" y="1642"/>
                </a:lnTo>
                <a:lnTo>
                  <a:pt x="0" y="1655"/>
                </a:lnTo>
                <a:lnTo>
                  <a:pt x="0" y="2586"/>
                </a:lnTo>
                <a:lnTo>
                  <a:pt x="2151" y="2586"/>
                </a:lnTo>
                <a:lnTo>
                  <a:pt x="2151" y="431"/>
                </a:lnTo>
                <a:lnTo>
                  <a:pt x="1656" y="431"/>
                </a:lnTo>
                <a:lnTo>
                  <a:pt x="1656" y="430"/>
                </a:lnTo>
                <a:lnTo>
                  <a:pt x="1218" y="430"/>
                </a:lnTo>
                <a:lnTo>
                  <a:pt x="1218" y="430"/>
                </a:lnTo>
                <a:lnTo>
                  <a:pt x="1205" y="430"/>
                </a:lnTo>
                <a:lnTo>
                  <a:pt x="1194" y="428"/>
                </a:lnTo>
                <a:lnTo>
                  <a:pt x="1184" y="425"/>
                </a:lnTo>
                <a:lnTo>
                  <a:pt x="1178" y="420"/>
                </a:lnTo>
                <a:lnTo>
                  <a:pt x="1171" y="415"/>
                </a:lnTo>
                <a:lnTo>
                  <a:pt x="1166" y="410"/>
                </a:lnTo>
                <a:lnTo>
                  <a:pt x="1163" y="404"/>
                </a:lnTo>
                <a:lnTo>
                  <a:pt x="1162" y="397"/>
                </a:lnTo>
                <a:lnTo>
                  <a:pt x="1162" y="391"/>
                </a:lnTo>
                <a:lnTo>
                  <a:pt x="1162" y="383"/>
                </a:lnTo>
                <a:lnTo>
                  <a:pt x="1165" y="376"/>
                </a:lnTo>
                <a:lnTo>
                  <a:pt x="1170" y="368"/>
                </a:lnTo>
                <a:lnTo>
                  <a:pt x="1176" y="361"/>
                </a:lnTo>
                <a:lnTo>
                  <a:pt x="1184" y="353"/>
                </a:lnTo>
                <a:lnTo>
                  <a:pt x="1194" y="347"/>
                </a:lnTo>
                <a:lnTo>
                  <a:pt x="1205" y="342"/>
                </a:lnTo>
                <a:lnTo>
                  <a:pt x="1205" y="342"/>
                </a:lnTo>
                <a:lnTo>
                  <a:pt x="1218" y="334"/>
                </a:lnTo>
                <a:lnTo>
                  <a:pt x="1233" y="322"/>
                </a:lnTo>
                <a:lnTo>
                  <a:pt x="1249" y="308"/>
                </a:lnTo>
                <a:lnTo>
                  <a:pt x="1258" y="298"/>
                </a:lnTo>
                <a:lnTo>
                  <a:pt x="1266" y="288"/>
                </a:lnTo>
                <a:lnTo>
                  <a:pt x="1272" y="277"/>
                </a:lnTo>
                <a:lnTo>
                  <a:pt x="1279" y="264"/>
                </a:lnTo>
                <a:lnTo>
                  <a:pt x="1285" y="251"/>
                </a:lnTo>
                <a:lnTo>
                  <a:pt x="1288" y="235"/>
                </a:lnTo>
                <a:lnTo>
                  <a:pt x="1292" y="218"/>
                </a:lnTo>
                <a:lnTo>
                  <a:pt x="1293" y="200"/>
                </a:lnTo>
                <a:lnTo>
                  <a:pt x="1293" y="200"/>
                </a:lnTo>
                <a:lnTo>
                  <a:pt x="1292" y="181"/>
                </a:lnTo>
                <a:lnTo>
                  <a:pt x="1288" y="160"/>
                </a:lnTo>
                <a:lnTo>
                  <a:pt x="1282" y="142"/>
                </a:lnTo>
                <a:lnTo>
                  <a:pt x="1274" y="122"/>
                </a:lnTo>
                <a:lnTo>
                  <a:pt x="1262" y="104"/>
                </a:lnTo>
                <a:lnTo>
                  <a:pt x="1251" y="88"/>
                </a:lnTo>
                <a:lnTo>
                  <a:pt x="1236" y="73"/>
                </a:lnTo>
                <a:lnTo>
                  <a:pt x="1220" y="59"/>
                </a:lnTo>
                <a:lnTo>
                  <a:pt x="1202" y="46"/>
                </a:lnTo>
                <a:lnTo>
                  <a:pt x="1183" y="34"/>
                </a:lnTo>
                <a:lnTo>
                  <a:pt x="1162" y="25"/>
                </a:lnTo>
                <a:lnTo>
                  <a:pt x="1140" y="17"/>
                </a:lnTo>
                <a:lnTo>
                  <a:pt x="1118" y="8"/>
                </a:lnTo>
                <a:lnTo>
                  <a:pt x="1093" y="4"/>
                </a:lnTo>
                <a:lnTo>
                  <a:pt x="1069" y="2"/>
                </a:lnTo>
                <a:lnTo>
                  <a:pt x="1043" y="0"/>
                </a:lnTo>
                <a:lnTo>
                  <a:pt x="1043" y="0"/>
                </a:lnTo>
                <a:lnTo>
                  <a:pt x="1018" y="2"/>
                </a:lnTo>
                <a:lnTo>
                  <a:pt x="992" y="4"/>
                </a:lnTo>
                <a:lnTo>
                  <a:pt x="970" y="8"/>
                </a:lnTo>
                <a:lnTo>
                  <a:pt x="947" y="17"/>
                </a:lnTo>
                <a:lnTo>
                  <a:pt x="924" y="25"/>
                </a:lnTo>
                <a:lnTo>
                  <a:pt x="903" y="34"/>
                </a:lnTo>
                <a:lnTo>
                  <a:pt x="885" y="46"/>
                </a:lnTo>
                <a:lnTo>
                  <a:pt x="867" y="59"/>
                </a:lnTo>
                <a:lnTo>
                  <a:pt x="851" y="73"/>
                </a:lnTo>
                <a:lnTo>
                  <a:pt x="836" y="88"/>
                </a:lnTo>
                <a:lnTo>
                  <a:pt x="823" y="104"/>
                </a:lnTo>
                <a:lnTo>
                  <a:pt x="813" y="122"/>
                </a:lnTo>
                <a:lnTo>
                  <a:pt x="805" y="142"/>
                </a:lnTo>
                <a:lnTo>
                  <a:pt x="799" y="160"/>
                </a:lnTo>
                <a:lnTo>
                  <a:pt x="795" y="181"/>
                </a:lnTo>
                <a:lnTo>
                  <a:pt x="794" y="200"/>
                </a:lnTo>
                <a:lnTo>
                  <a:pt x="794" y="200"/>
                </a:lnTo>
                <a:lnTo>
                  <a:pt x="794" y="218"/>
                </a:lnTo>
                <a:lnTo>
                  <a:pt x="797" y="235"/>
                </a:lnTo>
                <a:lnTo>
                  <a:pt x="802" y="251"/>
                </a:lnTo>
                <a:lnTo>
                  <a:pt x="807" y="264"/>
                </a:lnTo>
                <a:lnTo>
                  <a:pt x="813" y="277"/>
                </a:lnTo>
                <a:lnTo>
                  <a:pt x="822" y="288"/>
                </a:lnTo>
                <a:lnTo>
                  <a:pt x="830" y="298"/>
                </a:lnTo>
                <a:lnTo>
                  <a:pt x="838" y="308"/>
                </a:lnTo>
                <a:lnTo>
                  <a:pt x="854" y="322"/>
                </a:lnTo>
                <a:lnTo>
                  <a:pt x="867" y="334"/>
                </a:lnTo>
                <a:lnTo>
                  <a:pt x="882" y="342"/>
                </a:lnTo>
                <a:lnTo>
                  <a:pt x="882" y="342"/>
                </a:lnTo>
                <a:lnTo>
                  <a:pt x="891" y="347"/>
                </a:lnTo>
                <a:lnTo>
                  <a:pt x="901" y="353"/>
                </a:lnTo>
                <a:lnTo>
                  <a:pt x="909" y="361"/>
                </a:lnTo>
                <a:lnTo>
                  <a:pt x="916" y="368"/>
                </a:lnTo>
                <a:lnTo>
                  <a:pt x="921" y="376"/>
                </a:lnTo>
                <a:lnTo>
                  <a:pt x="924" y="383"/>
                </a:lnTo>
                <a:lnTo>
                  <a:pt x="926" y="391"/>
                </a:lnTo>
                <a:lnTo>
                  <a:pt x="926" y="397"/>
                </a:lnTo>
                <a:lnTo>
                  <a:pt x="924" y="404"/>
                </a:lnTo>
                <a:lnTo>
                  <a:pt x="921" y="410"/>
                </a:lnTo>
                <a:lnTo>
                  <a:pt x="916" y="415"/>
                </a:lnTo>
                <a:lnTo>
                  <a:pt x="909" y="420"/>
                </a:lnTo>
                <a:lnTo>
                  <a:pt x="901" y="425"/>
                </a:lnTo>
                <a:lnTo>
                  <a:pt x="891" y="428"/>
                </a:lnTo>
                <a:lnTo>
                  <a:pt x="880" y="430"/>
                </a:lnTo>
                <a:lnTo>
                  <a:pt x="869" y="430"/>
                </a:lnTo>
                <a:lnTo>
                  <a:pt x="595" y="430"/>
                </a:lnTo>
                <a:lnTo>
                  <a:pt x="595" y="431"/>
                </a:lnTo>
                <a:lnTo>
                  <a:pt x="0" y="431"/>
                </a:lnTo>
                <a:lnTo>
                  <a:pt x="0" y="1305"/>
                </a:lnTo>
                <a:lnTo>
                  <a:pt x="0" y="1305"/>
                </a:lnTo>
                <a:lnTo>
                  <a:pt x="0" y="1317"/>
                </a:lnTo>
                <a:lnTo>
                  <a:pt x="2" y="1328"/>
                </a:lnTo>
                <a:lnTo>
                  <a:pt x="5" y="1338"/>
                </a:lnTo>
                <a:lnTo>
                  <a:pt x="10" y="1346"/>
                </a:lnTo>
                <a:lnTo>
                  <a:pt x="15" y="1352"/>
                </a:lnTo>
                <a:lnTo>
                  <a:pt x="19" y="1357"/>
                </a:lnTo>
                <a:lnTo>
                  <a:pt x="26" y="1361"/>
                </a:lnTo>
                <a:lnTo>
                  <a:pt x="32" y="1362"/>
                </a:lnTo>
                <a:lnTo>
                  <a:pt x="39" y="1362"/>
                </a:lnTo>
                <a:lnTo>
                  <a:pt x="47" y="1361"/>
                </a:lnTo>
                <a:lnTo>
                  <a:pt x="54" y="1357"/>
                </a:lnTo>
                <a:lnTo>
                  <a:pt x="62" y="1352"/>
                </a:lnTo>
                <a:lnTo>
                  <a:pt x="68" y="1346"/>
                </a:lnTo>
                <a:lnTo>
                  <a:pt x="76" y="1338"/>
                </a:lnTo>
                <a:lnTo>
                  <a:pt x="83" y="1328"/>
                </a:lnTo>
                <a:lnTo>
                  <a:pt x="88" y="1318"/>
                </a:lnTo>
                <a:lnTo>
                  <a:pt x="88" y="1318"/>
                </a:lnTo>
                <a:lnTo>
                  <a:pt x="96" y="1304"/>
                </a:lnTo>
                <a:lnTo>
                  <a:pt x="107" y="1291"/>
                </a:lnTo>
                <a:lnTo>
                  <a:pt x="122" y="1274"/>
                </a:lnTo>
                <a:lnTo>
                  <a:pt x="132" y="1266"/>
                </a:lnTo>
                <a:lnTo>
                  <a:pt x="141" y="1258"/>
                </a:lnTo>
                <a:lnTo>
                  <a:pt x="153" y="1250"/>
                </a:lnTo>
                <a:lnTo>
                  <a:pt x="166" y="1243"/>
                </a:lnTo>
                <a:lnTo>
                  <a:pt x="179" y="1238"/>
                </a:lnTo>
                <a:lnTo>
                  <a:pt x="195" y="1234"/>
                </a:lnTo>
                <a:lnTo>
                  <a:pt x="211" y="1230"/>
                </a:lnTo>
                <a:lnTo>
                  <a:pt x="229" y="1230"/>
                </a:lnTo>
                <a:lnTo>
                  <a:pt x="229" y="1230"/>
                </a:lnTo>
                <a:lnTo>
                  <a:pt x="249" y="1232"/>
                </a:lnTo>
                <a:lnTo>
                  <a:pt x="270" y="1235"/>
                </a:lnTo>
                <a:lnTo>
                  <a:pt x="288" y="1242"/>
                </a:lnTo>
                <a:lnTo>
                  <a:pt x="307" y="1250"/>
                </a:lnTo>
                <a:lnTo>
                  <a:pt x="325" y="1260"/>
                </a:lnTo>
                <a:lnTo>
                  <a:pt x="342" y="1273"/>
                </a:lnTo>
                <a:lnTo>
                  <a:pt x="356" y="1287"/>
                </a:lnTo>
                <a:lnTo>
                  <a:pt x="371" y="1304"/>
                </a:lnTo>
                <a:lnTo>
                  <a:pt x="384" y="1321"/>
                </a:lnTo>
                <a:lnTo>
                  <a:pt x="395" y="1339"/>
                </a:lnTo>
                <a:lnTo>
                  <a:pt x="405" y="1361"/>
                </a:lnTo>
                <a:lnTo>
                  <a:pt x="413" y="1383"/>
                </a:lnTo>
                <a:lnTo>
                  <a:pt x="421" y="1406"/>
                </a:lnTo>
                <a:lnTo>
                  <a:pt x="426" y="1429"/>
                </a:lnTo>
                <a:lnTo>
                  <a:pt x="428" y="1455"/>
                </a:lnTo>
                <a:lnTo>
                  <a:pt x="429" y="1479"/>
                </a:lnTo>
                <a:lnTo>
                  <a:pt x="429" y="1479"/>
                </a:lnTo>
                <a:lnTo>
                  <a:pt x="428" y="1505"/>
                </a:lnTo>
                <a:lnTo>
                  <a:pt x="426" y="1530"/>
                </a:lnTo>
                <a:lnTo>
                  <a:pt x="421" y="1554"/>
                </a:lnTo>
                <a:lnTo>
                  <a:pt x="413" y="1577"/>
                </a:lnTo>
                <a:lnTo>
                  <a:pt x="405" y="1598"/>
                </a:lnTo>
                <a:lnTo>
                  <a:pt x="395" y="1619"/>
                </a:lnTo>
                <a:lnTo>
                  <a:pt x="384" y="1639"/>
                </a:lnTo>
                <a:lnTo>
                  <a:pt x="371" y="1657"/>
                </a:lnTo>
                <a:lnTo>
                  <a:pt x="356" y="1673"/>
                </a:lnTo>
                <a:lnTo>
                  <a:pt x="342" y="1686"/>
                </a:lnTo>
                <a:lnTo>
                  <a:pt x="325" y="1699"/>
                </a:lnTo>
                <a:lnTo>
                  <a:pt x="307" y="1710"/>
                </a:lnTo>
                <a:lnTo>
                  <a:pt x="288" y="1718"/>
                </a:lnTo>
                <a:lnTo>
                  <a:pt x="270" y="1725"/>
                </a:lnTo>
                <a:lnTo>
                  <a:pt x="249" y="1728"/>
                </a:lnTo>
                <a:lnTo>
                  <a:pt x="229" y="1730"/>
                </a:lnTo>
                <a:lnTo>
                  <a:pt x="229" y="1730"/>
                </a:lnTo>
                <a:close/>
              </a:path>
            </a:pathLst>
          </a:custGeom>
          <a:solidFill>
            <a:srgbClr val="D2016C"/>
          </a:solidFill>
          <a:ln w="254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tIns="468000" anchor="ctr" anchorCtr="1"/>
          <a:lstStyle/>
          <a:p>
            <a:pPr eaLnBrk="1" hangingPunct="1">
              <a:defRPr/>
            </a:pPr>
            <a:r>
              <a:rPr lang="en-US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sales</a:t>
            </a:r>
            <a:endParaRPr lang="en-GB" sz="3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  <a:cs typeface="Arial" charset="0"/>
            </a:endParaRPr>
          </a:p>
        </p:txBody>
      </p:sp>
      <p:sp>
        <p:nvSpPr>
          <p:cNvPr id="5" name="Question"/>
          <p:cNvSpPr txBox="1"/>
          <p:nvPr/>
        </p:nvSpPr>
        <p:spPr>
          <a:xfrm>
            <a:off x="2036234" y="2690336"/>
            <a:ext cx="8119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matic" panose="02000803000000000000" pitchFamily="2" charset="0"/>
              </a:rPr>
              <a:t>How </a:t>
            </a:r>
            <a:r>
              <a:rPr lang="en-US" sz="7200" dirty="0">
                <a:solidFill>
                  <a:srgbClr val="941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00803000000000000" pitchFamily="2" charset="0"/>
              </a:rPr>
              <a:t>BIG</a:t>
            </a:r>
            <a:r>
              <a:rPr lang="en-US" sz="7200" dirty="0">
                <a:latin typeface="Amatic" panose="02000803000000000000" pitchFamily="2" charset="0"/>
              </a:rPr>
              <a:t> should a </a:t>
            </a:r>
            <a:r>
              <a:rPr lang="en-US" sz="7200" b="1" dirty="0">
                <a:latin typeface="Amatic" panose="02000803000000000000" pitchFamily="2" charset="0"/>
              </a:rPr>
              <a:t>Microservice be</a:t>
            </a:r>
            <a:r>
              <a:rPr lang="en-US" sz="7200" dirty="0">
                <a:latin typeface="Amatic" panose="02000803000000000000" pitchFamily="2" charset="0"/>
              </a:rPr>
              <a:t>?</a:t>
            </a:r>
            <a:endParaRPr lang="es-ES" sz="7200" dirty="0">
              <a:latin typeface="Amatic" panose="02000803000000000000" pitchFamily="2" charset="0"/>
            </a:endParaRPr>
          </a:p>
          <a:p>
            <a:pPr algn="ctr"/>
            <a:endParaRPr lang="es-ES" dirty="0"/>
          </a:p>
        </p:txBody>
      </p:sp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Ins="0"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Back to the DDD world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9654067" y="2324461"/>
            <a:ext cx="2180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tic" panose="020B0604020202020204" charset="0"/>
              </a:rPr>
              <a:t>Your order has been </a:t>
            </a:r>
            <a:r>
              <a:rPr lang="en-US" sz="3600" dirty="0">
                <a:solidFill>
                  <a:srgbClr val="941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B0604020202020204" charset="0"/>
              </a:rPr>
              <a:t>shipped</a:t>
            </a:r>
          </a:p>
        </p:txBody>
      </p:sp>
      <p:sp>
        <p:nvSpPr>
          <p:cNvPr id="22" name="CuadroTexto 21"/>
          <p:cNvSpPr txBox="1"/>
          <p:nvPr/>
        </p:nvSpPr>
        <p:spPr>
          <a:xfrm>
            <a:off x="357767" y="2277926"/>
            <a:ext cx="218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tic" panose="020B0604020202020204" charset="0"/>
              </a:rPr>
              <a:t>product </a:t>
            </a:r>
            <a:r>
              <a:rPr lang="en-US" sz="3600" b="1" dirty="0">
                <a:solidFill>
                  <a:srgbClr val="941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B0604020202020204" charset="0"/>
              </a:rPr>
              <a:t>added</a:t>
            </a:r>
            <a:r>
              <a:rPr lang="en-US" sz="3600" dirty="0">
                <a:latin typeface="Amatic" panose="020B0604020202020204" charset="0"/>
              </a:rPr>
              <a:t> to the catalog</a:t>
            </a:r>
          </a:p>
        </p:txBody>
      </p:sp>
      <p:sp>
        <p:nvSpPr>
          <p:cNvPr id="23" name="CuadroTexto 22"/>
          <p:cNvSpPr txBox="1"/>
          <p:nvPr/>
        </p:nvSpPr>
        <p:spPr>
          <a:xfrm>
            <a:off x="247128" y="4519615"/>
            <a:ext cx="2180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tic" panose="020B0604020202020204" charset="0"/>
              </a:rPr>
              <a:t>goods </a:t>
            </a:r>
            <a:r>
              <a:rPr lang="en-US" sz="3600" dirty="0">
                <a:solidFill>
                  <a:srgbClr val="941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B0604020202020204" charset="0"/>
              </a:rPr>
              <a:t>added</a:t>
            </a:r>
            <a:r>
              <a:rPr lang="en-US" sz="3600" dirty="0">
                <a:latin typeface="Amatic" panose="020B0604020202020204" charset="0"/>
              </a:rPr>
              <a:t> to the inventory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9654066" y="4507802"/>
            <a:ext cx="21801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Amatic" panose="020B0604020202020204" charset="0"/>
              </a:rPr>
              <a:t>A product has been </a:t>
            </a:r>
            <a:r>
              <a:rPr lang="en-US" sz="3600" dirty="0">
                <a:solidFill>
                  <a:srgbClr val="941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B0604020202020204" charset="0"/>
              </a:rPr>
              <a:t>purchased</a:t>
            </a:r>
          </a:p>
        </p:txBody>
      </p:sp>
      <p:sp>
        <p:nvSpPr>
          <p:cNvPr id="25" name="Arrot to definitions"/>
          <p:cNvSpPr>
            <a:spLocks noChangeAspect="1"/>
          </p:cNvSpPr>
          <p:nvPr/>
        </p:nvSpPr>
        <p:spPr bwMode="auto">
          <a:xfrm flipH="1" flipV="1">
            <a:off x="8369347" y="4940899"/>
            <a:ext cx="1529515" cy="35775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Arrot to definitions"/>
          <p:cNvSpPr>
            <a:spLocks noChangeAspect="1"/>
          </p:cNvSpPr>
          <p:nvPr/>
        </p:nvSpPr>
        <p:spPr bwMode="auto">
          <a:xfrm flipH="1">
            <a:off x="8369348" y="2699212"/>
            <a:ext cx="1529515" cy="35775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Arrot to definitions"/>
          <p:cNvSpPr>
            <a:spLocks noChangeAspect="1"/>
          </p:cNvSpPr>
          <p:nvPr/>
        </p:nvSpPr>
        <p:spPr bwMode="auto">
          <a:xfrm flipV="1">
            <a:off x="2413315" y="5001016"/>
            <a:ext cx="1529515" cy="35775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9" name="Arrot to definitions"/>
          <p:cNvSpPr>
            <a:spLocks noChangeAspect="1"/>
          </p:cNvSpPr>
          <p:nvPr/>
        </p:nvSpPr>
        <p:spPr bwMode="auto">
          <a:xfrm>
            <a:off x="2427294" y="2699212"/>
            <a:ext cx="1529515" cy="35775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3" name="CuadroTexto 32"/>
          <p:cNvSpPr txBox="1"/>
          <p:nvPr/>
        </p:nvSpPr>
        <p:spPr>
          <a:xfrm>
            <a:off x="172653" y="2032073"/>
            <a:ext cx="2180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tic" panose="020B0604020202020204" charset="0"/>
              </a:rPr>
              <a:t>Catalog service</a:t>
            </a:r>
          </a:p>
        </p:txBody>
      </p:sp>
      <p:sp>
        <p:nvSpPr>
          <p:cNvPr id="34" name="Arrot to definitions"/>
          <p:cNvSpPr>
            <a:spLocks noChangeAspect="1"/>
          </p:cNvSpPr>
          <p:nvPr/>
        </p:nvSpPr>
        <p:spPr bwMode="auto">
          <a:xfrm>
            <a:off x="2098501" y="2278270"/>
            <a:ext cx="1395358" cy="35775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5" name="CuadroTexto 34"/>
          <p:cNvSpPr txBox="1"/>
          <p:nvPr/>
        </p:nvSpPr>
        <p:spPr>
          <a:xfrm>
            <a:off x="-10962" y="5167312"/>
            <a:ext cx="2180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tic" panose="020B0604020202020204" charset="0"/>
              </a:rPr>
              <a:t>Inventory service </a:t>
            </a:r>
          </a:p>
        </p:txBody>
      </p:sp>
      <p:sp>
        <p:nvSpPr>
          <p:cNvPr id="36" name="Arrot to definitions"/>
          <p:cNvSpPr>
            <a:spLocks noChangeAspect="1"/>
          </p:cNvSpPr>
          <p:nvPr/>
        </p:nvSpPr>
        <p:spPr bwMode="auto">
          <a:xfrm flipV="1">
            <a:off x="2061868" y="5362185"/>
            <a:ext cx="1414938" cy="35775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CuadroTexto 36"/>
          <p:cNvSpPr txBox="1"/>
          <p:nvPr/>
        </p:nvSpPr>
        <p:spPr>
          <a:xfrm>
            <a:off x="9930987" y="2142691"/>
            <a:ext cx="2180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tic" panose="020B0604020202020204" charset="0"/>
              </a:rPr>
              <a:t>Shipping service</a:t>
            </a:r>
          </a:p>
        </p:txBody>
      </p:sp>
      <p:sp>
        <p:nvSpPr>
          <p:cNvPr id="38" name="Arrot to definitions"/>
          <p:cNvSpPr>
            <a:spLocks noChangeAspect="1"/>
          </p:cNvSpPr>
          <p:nvPr/>
        </p:nvSpPr>
        <p:spPr bwMode="auto">
          <a:xfrm flipH="1">
            <a:off x="8795414" y="2314760"/>
            <a:ext cx="1360353" cy="35775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2" name="CuadroTexto 41"/>
          <p:cNvSpPr txBox="1"/>
          <p:nvPr/>
        </p:nvSpPr>
        <p:spPr>
          <a:xfrm>
            <a:off x="9860762" y="5146979"/>
            <a:ext cx="2180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tic" panose="020B0604020202020204" charset="0"/>
              </a:rPr>
              <a:t>Sales service</a:t>
            </a:r>
            <a:endParaRPr lang="en-US" sz="3600" dirty="0">
              <a:solidFill>
                <a:srgbClr val="941A1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matic" panose="020B0604020202020204" charset="0"/>
            </a:endParaRPr>
          </a:p>
        </p:txBody>
      </p:sp>
      <p:sp>
        <p:nvSpPr>
          <p:cNvPr id="43" name="Arrot to definitions"/>
          <p:cNvSpPr>
            <a:spLocks noChangeAspect="1"/>
          </p:cNvSpPr>
          <p:nvPr/>
        </p:nvSpPr>
        <p:spPr bwMode="auto">
          <a:xfrm flipH="1" flipV="1">
            <a:off x="8790277" y="5373995"/>
            <a:ext cx="1385505" cy="35775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576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44444E-6 L -0.03958 -0.04838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9" y="-2431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03984 0.05 " pathEditMode="relative" rAng="0" ptsTypes="AA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92" y="2500"/>
                                    </p:animMotion>
                                  </p:childTnLst>
                                </p:cTn>
                              </p:par>
                              <p:par>
                                <p:cTn id="9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1.85185E-6 L 0.03529 -0.04977 " pathEditMode="relative" rAng="0" ptsTypes="AA">
                                      <p:cBhvr>
                                        <p:cTn id="10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58" y="-2500"/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1.85185E-6 L 0.03542 0.04722 " pathEditMode="relative" rAng="0" ptsTypes="AA">
                                      <p:cBhvr>
                                        <p:cTn id="10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2361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5" grpId="0"/>
      <p:bldP spid="3" grpId="0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33" grpId="0"/>
      <p:bldP spid="34" grpId="0" animBg="1"/>
      <p:bldP spid="35" grpId="0"/>
      <p:bldP spid="36" grpId="0" animBg="1"/>
      <p:bldP spid="37" grpId="0"/>
      <p:bldP spid="38" grpId="0" animBg="1"/>
      <p:bldP spid="42" grpId="0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Question"/>
          <p:cNvSpPr txBox="1"/>
          <p:nvPr/>
        </p:nvSpPr>
        <p:spPr>
          <a:xfrm>
            <a:off x="2036234" y="2136339"/>
            <a:ext cx="811953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atin typeface="Amatic" panose="02000803000000000000" pitchFamily="2" charset="0"/>
              </a:rPr>
              <a:t>How can I make my microservices </a:t>
            </a:r>
            <a:r>
              <a:rPr lang="en-US" sz="7200" dirty="0">
                <a:solidFill>
                  <a:srgbClr val="941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matic" panose="02000803000000000000" pitchFamily="2" charset="0"/>
              </a:rPr>
              <a:t>SPEAK</a:t>
            </a:r>
            <a:r>
              <a:rPr lang="en-US" sz="7200" dirty="0">
                <a:latin typeface="Amatic" panose="02000803000000000000" pitchFamily="2" charset="0"/>
              </a:rPr>
              <a:t> to each other?</a:t>
            </a:r>
            <a:endParaRPr lang="es-ES" sz="7200" dirty="0">
              <a:latin typeface="Amatic" panose="02000803000000000000" pitchFamily="2" charset="0"/>
            </a:endParaRPr>
          </a:p>
          <a:p>
            <a:pPr algn="ctr"/>
            <a:endParaRPr lang="es-ES" dirty="0"/>
          </a:p>
        </p:txBody>
      </p:sp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Back to the event sourcing world</a:t>
            </a:r>
          </a:p>
        </p:txBody>
      </p:sp>
      <p:sp>
        <p:nvSpPr>
          <p:cNvPr id="16" name="Cilindro 15"/>
          <p:cNvSpPr/>
          <p:nvPr/>
        </p:nvSpPr>
        <p:spPr>
          <a:xfrm rot="16200000">
            <a:off x="5660930" y="946182"/>
            <a:ext cx="819150" cy="6093018"/>
          </a:xfrm>
          <a:prstGeom prst="can">
            <a:avLst/>
          </a:prstGeom>
          <a:solidFill>
            <a:srgbClr val="C2D0D9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ángulo: esquinas redondeadas 16"/>
          <p:cNvSpPr/>
          <p:nvPr/>
        </p:nvSpPr>
        <p:spPr>
          <a:xfrm>
            <a:off x="5296875" y="3704510"/>
            <a:ext cx="1598251" cy="572930"/>
          </a:xfrm>
          <a:prstGeom prst="round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EVENTS</a:t>
            </a:r>
            <a:endParaRPr 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</p:txBody>
      </p:sp>
      <p:sp>
        <p:nvSpPr>
          <p:cNvPr id="18" name="Freeform 5"/>
          <p:cNvSpPr>
            <a:spLocks/>
          </p:cNvSpPr>
          <p:nvPr/>
        </p:nvSpPr>
        <p:spPr bwMode="auto">
          <a:xfrm>
            <a:off x="3101382" y="1360008"/>
            <a:ext cx="1934062" cy="2326533"/>
          </a:xfrm>
          <a:custGeom>
            <a:avLst/>
            <a:gdLst>
              <a:gd name="T0" fmla="*/ 1956 w 2151"/>
              <a:gd name="T1" fmla="*/ 861 h 2586"/>
              <a:gd name="T2" fmla="*/ 2010 w 2151"/>
              <a:gd name="T3" fmla="*/ 884 h 2586"/>
              <a:gd name="T4" fmla="*/ 2054 w 2151"/>
              <a:gd name="T5" fmla="*/ 931 h 2586"/>
              <a:gd name="T6" fmla="*/ 2075 w 2151"/>
              <a:gd name="T7" fmla="*/ 965 h 2586"/>
              <a:gd name="T8" fmla="*/ 2104 w 2151"/>
              <a:gd name="T9" fmla="*/ 988 h 2586"/>
              <a:gd name="T10" fmla="*/ 2132 w 2151"/>
              <a:gd name="T11" fmla="*/ 983 h 2586"/>
              <a:gd name="T12" fmla="*/ 2148 w 2151"/>
              <a:gd name="T13" fmla="*/ 955 h 2586"/>
              <a:gd name="T14" fmla="*/ 0 w 2151"/>
              <a:gd name="T15" fmla="*/ 0 h 2586"/>
              <a:gd name="T16" fmla="*/ 933 w 2151"/>
              <a:gd name="T17" fmla="*/ 2156 h 2586"/>
              <a:gd name="T18" fmla="*/ 965 w 2151"/>
              <a:gd name="T19" fmla="*/ 2161 h 2586"/>
              <a:gd name="T20" fmla="*/ 988 w 2151"/>
              <a:gd name="T21" fmla="*/ 2182 h 2586"/>
              <a:gd name="T22" fmla="*/ 985 w 2151"/>
              <a:gd name="T23" fmla="*/ 2210 h 2586"/>
              <a:gd name="T24" fmla="*/ 957 w 2151"/>
              <a:gd name="T25" fmla="*/ 2239 h 2586"/>
              <a:gd name="T26" fmla="*/ 918 w 2151"/>
              <a:gd name="T27" fmla="*/ 2264 h 2586"/>
              <a:gd name="T28" fmla="*/ 879 w 2151"/>
              <a:gd name="T29" fmla="*/ 2309 h 2586"/>
              <a:gd name="T30" fmla="*/ 859 w 2151"/>
              <a:gd name="T31" fmla="*/ 2368 h 2586"/>
              <a:gd name="T32" fmla="*/ 863 w 2151"/>
              <a:gd name="T33" fmla="*/ 2426 h 2586"/>
              <a:gd name="T34" fmla="*/ 900 w 2151"/>
              <a:gd name="T35" fmla="*/ 2498 h 2586"/>
              <a:gd name="T36" fmla="*/ 968 w 2151"/>
              <a:gd name="T37" fmla="*/ 2552 h 2586"/>
              <a:gd name="T38" fmla="*/ 1058 w 2151"/>
              <a:gd name="T39" fmla="*/ 2582 h 2586"/>
              <a:gd name="T40" fmla="*/ 1133 w 2151"/>
              <a:gd name="T41" fmla="*/ 2584 h 2586"/>
              <a:gd name="T42" fmla="*/ 1227 w 2151"/>
              <a:gd name="T43" fmla="*/ 2561 h 2586"/>
              <a:gd name="T44" fmla="*/ 1300 w 2151"/>
              <a:gd name="T45" fmla="*/ 2513 h 2586"/>
              <a:gd name="T46" fmla="*/ 1346 w 2151"/>
              <a:gd name="T47" fmla="*/ 2444 h 2586"/>
              <a:gd name="T48" fmla="*/ 1357 w 2151"/>
              <a:gd name="T49" fmla="*/ 2386 h 2586"/>
              <a:gd name="T50" fmla="*/ 1344 w 2151"/>
              <a:gd name="T51" fmla="*/ 2322 h 2586"/>
              <a:gd name="T52" fmla="*/ 1313 w 2151"/>
              <a:gd name="T53" fmla="*/ 2278 h 2586"/>
              <a:gd name="T54" fmla="*/ 1269 w 2151"/>
              <a:gd name="T55" fmla="*/ 2244 h 2586"/>
              <a:gd name="T56" fmla="*/ 1235 w 2151"/>
              <a:gd name="T57" fmla="*/ 2218 h 2586"/>
              <a:gd name="T58" fmla="*/ 1225 w 2151"/>
              <a:gd name="T59" fmla="*/ 2189 h 2586"/>
              <a:gd name="T60" fmla="*/ 1242 w 2151"/>
              <a:gd name="T61" fmla="*/ 2166 h 2586"/>
              <a:gd name="T62" fmla="*/ 1282 w 2151"/>
              <a:gd name="T63" fmla="*/ 2156 h 2586"/>
              <a:gd name="T64" fmla="*/ 2151 w 2151"/>
              <a:gd name="T65" fmla="*/ 1281 h 2586"/>
              <a:gd name="T66" fmla="*/ 2146 w 2151"/>
              <a:gd name="T67" fmla="*/ 1248 h 2586"/>
              <a:gd name="T68" fmla="*/ 2125 w 2151"/>
              <a:gd name="T69" fmla="*/ 1225 h 2586"/>
              <a:gd name="T70" fmla="*/ 2097 w 2151"/>
              <a:gd name="T71" fmla="*/ 1229 h 2586"/>
              <a:gd name="T72" fmla="*/ 2068 w 2151"/>
              <a:gd name="T73" fmla="*/ 1258 h 2586"/>
              <a:gd name="T74" fmla="*/ 2044 w 2151"/>
              <a:gd name="T75" fmla="*/ 1295 h 2586"/>
              <a:gd name="T76" fmla="*/ 1998 w 2151"/>
              <a:gd name="T77" fmla="*/ 1336 h 2586"/>
              <a:gd name="T78" fmla="*/ 1940 w 2151"/>
              <a:gd name="T79" fmla="*/ 1356 h 2586"/>
              <a:gd name="T80" fmla="*/ 1881 w 2151"/>
              <a:gd name="T81" fmla="*/ 1351 h 2586"/>
              <a:gd name="T82" fmla="*/ 1809 w 2151"/>
              <a:gd name="T83" fmla="*/ 1313 h 2586"/>
              <a:gd name="T84" fmla="*/ 1756 w 2151"/>
              <a:gd name="T85" fmla="*/ 1247 h 2586"/>
              <a:gd name="T86" fmla="*/ 1725 w 2151"/>
              <a:gd name="T87" fmla="*/ 1157 h 2586"/>
              <a:gd name="T88" fmla="*/ 1722 w 2151"/>
              <a:gd name="T89" fmla="*/ 1081 h 2586"/>
              <a:gd name="T90" fmla="*/ 1746 w 2151"/>
              <a:gd name="T91" fmla="*/ 988 h 2586"/>
              <a:gd name="T92" fmla="*/ 1795 w 2151"/>
              <a:gd name="T93" fmla="*/ 913 h 2586"/>
              <a:gd name="T94" fmla="*/ 1862 w 2151"/>
              <a:gd name="T95" fmla="*/ 868 h 2586"/>
              <a:gd name="T96" fmla="*/ 1922 w 2151"/>
              <a:gd name="T97" fmla="*/ 856 h 2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51" h="2586">
                <a:moveTo>
                  <a:pt x="1922" y="856"/>
                </a:moveTo>
                <a:lnTo>
                  <a:pt x="1922" y="856"/>
                </a:lnTo>
                <a:lnTo>
                  <a:pt x="1940" y="858"/>
                </a:lnTo>
                <a:lnTo>
                  <a:pt x="1956" y="861"/>
                </a:lnTo>
                <a:lnTo>
                  <a:pt x="1971" y="864"/>
                </a:lnTo>
                <a:lnTo>
                  <a:pt x="1985" y="871"/>
                </a:lnTo>
                <a:lnTo>
                  <a:pt x="1998" y="877"/>
                </a:lnTo>
                <a:lnTo>
                  <a:pt x="2010" y="884"/>
                </a:lnTo>
                <a:lnTo>
                  <a:pt x="2019" y="892"/>
                </a:lnTo>
                <a:lnTo>
                  <a:pt x="2029" y="900"/>
                </a:lnTo>
                <a:lnTo>
                  <a:pt x="2044" y="916"/>
                </a:lnTo>
                <a:lnTo>
                  <a:pt x="2054" y="931"/>
                </a:lnTo>
                <a:lnTo>
                  <a:pt x="2062" y="944"/>
                </a:lnTo>
                <a:lnTo>
                  <a:pt x="2062" y="944"/>
                </a:lnTo>
                <a:lnTo>
                  <a:pt x="2068" y="955"/>
                </a:lnTo>
                <a:lnTo>
                  <a:pt x="2075" y="965"/>
                </a:lnTo>
                <a:lnTo>
                  <a:pt x="2083" y="973"/>
                </a:lnTo>
                <a:lnTo>
                  <a:pt x="2089" y="980"/>
                </a:lnTo>
                <a:lnTo>
                  <a:pt x="2097" y="985"/>
                </a:lnTo>
                <a:lnTo>
                  <a:pt x="2104" y="988"/>
                </a:lnTo>
                <a:lnTo>
                  <a:pt x="2112" y="988"/>
                </a:lnTo>
                <a:lnTo>
                  <a:pt x="2119" y="988"/>
                </a:lnTo>
                <a:lnTo>
                  <a:pt x="2125" y="986"/>
                </a:lnTo>
                <a:lnTo>
                  <a:pt x="2132" y="983"/>
                </a:lnTo>
                <a:lnTo>
                  <a:pt x="2136" y="978"/>
                </a:lnTo>
                <a:lnTo>
                  <a:pt x="2141" y="972"/>
                </a:lnTo>
                <a:lnTo>
                  <a:pt x="2146" y="965"/>
                </a:lnTo>
                <a:lnTo>
                  <a:pt x="2148" y="955"/>
                </a:lnTo>
                <a:lnTo>
                  <a:pt x="2151" y="944"/>
                </a:lnTo>
                <a:lnTo>
                  <a:pt x="2151" y="931"/>
                </a:lnTo>
                <a:lnTo>
                  <a:pt x="2151" y="0"/>
                </a:lnTo>
                <a:lnTo>
                  <a:pt x="0" y="0"/>
                </a:lnTo>
                <a:lnTo>
                  <a:pt x="0" y="2155"/>
                </a:lnTo>
                <a:lnTo>
                  <a:pt x="495" y="2155"/>
                </a:lnTo>
                <a:lnTo>
                  <a:pt x="495" y="2156"/>
                </a:lnTo>
                <a:lnTo>
                  <a:pt x="933" y="2156"/>
                </a:lnTo>
                <a:lnTo>
                  <a:pt x="933" y="2156"/>
                </a:lnTo>
                <a:lnTo>
                  <a:pt x="946" y="2156"/>
                </a:lnTo>
                <a:lnTo>
                  <a:pt x="955" y="2158"/>
                </a:lnTo>
                <a:lnTo>
                  <a:pt x="965" y="2161"/>
                </a:lnTo>
                <a:lnTo>
                  <a:pt x="973" y="2166"/>
                </a:lnTo>
                <a:lnTo>
                  <a:pt x="980" y="2171"/>
                </a:lnTo>
                <a:lnTo>
                  <a:pt x="985" y="2176"/>
                </a:lnTo>
                <a:lnTo>
                  <a:pt x="988" y="2182"/>
                </a:lnTo>
                <a:lnTo>
                  <a:pt x="989" y="2189"/>
                </a:lnTo>
                <a:lnTo>
                  <a:pt x="989" y="2195"/>
                </a:lnTo>
                <a:lnTo>
                  <a:pt x="988" y="2203"/>
                </a:lnTo>
                <a:lnTo>
                  <a:pt x="985" y="2210"/>
                </a:lnTo>
                <a:lnTo>
                  <a:pt x="980" y="2218"/>
                </a:lnTo>
                <a:lnTo>
                  <a:pt x="975" y="2225"/>
                </a:lnTo>
                <a:lnTo>
                  <a:pt x="967" y="2233"/>
                </a:lnTo>
                <a:lnTo>
                  <a:pt x="957" y="2239"/>
                </a:lnTo>
                <a:lnTo>
                  <a:pt x="946" y="2244"/>
                </a:lnTo>
                <a:lnTo>
                  <a:pt x="946" y="2244"/>
                </a:lnTo>
                <a:lnTo>
                  <a:pt x="931" y="2252"/>
                </a:lnTo>
                <a:lnTo>
                  <a:pt x="918" y="2264"/>
                </a:lnTo>
                <a:lnTo>
                  <a:pt x="902" y="2278"/>
                </a:lnTo>
                <a:lnTo>
                  <a:pt x="893" y="2288"/>
                </a:lnTo>
                <a:lnTo>
                  <a:pt x="885" y="2298"/>
                </a:lnTo>
                <a:lnTo>
                  <a:pt x="879" y="2309"/>
                </a:lnTo>
                <a:lnTo>
                  <a:pt x="871" y="2322"/>
                </a:lnTo>
                <a:lnTo>
                  <a:pt x="866" y="2335"/>
                </a:lnTo>
                <a:lnTo>
                  <a:pt x="861" y="2351"/>
                </a:lnTo>
                <a:lnTo>
                  <a:pt x="859" y="2368"/>
                </a:lnTo>
                <a:lnTo>
                  <a:pt x="858" y="2386"/>
                </a:lnTo>
                <a:lnTo>
                  <a:pt x="858" y="2386"/>
                </a:lnTo>
                <a:lnTo>
                  <a:pt x="859" y="2405"/>
                </a:lnTo>
                <a:lnTo>
                  <a:pt x="863" y="2426"/>
                </a:lnTo>
                <a:lnTo>
                  <a:pt x="869" y="2444"/>
                </a:lnTo>
                <a:lnTo>
                  <a:pt x="877" y="2464"/>
                </a:lnTo>
                <a:lnTo>
                  <a:pt x="889" y="2482"/>
                </a:lnTo>
                <a:lnTo>
                  <a:pt x="900" y="2498"/>
                </a:lnTo>
                <a:lnTo>
                  <a:pt x="915" y="2513"/>
                </a:lnTo>
                <a:lnTo>
                  <a:pt x="931" y="2527"/>
                </a:lnTo>
                <a:lnTo>
                  <a:pt x="949" y="2540"/>
                </a:lnTo>
                <a:lnTo>
                  <a:pt x="968" y="2552"/>
                </a:lnTo>
                <a:lnTo>
                  <a:pt x="988" y="2561"/>
                </a:lnTo>
                <a:lnTo>
                  <a:pt x="1011" y="2569"/>
                </a:lnTo>
                <a:lnTo>
                  <a:pt x="1033" y="2578"/>
                </a:lnTo>
                <a:lnTo>
                  <a:pt x="1058" y="2582"/>
                </a:lnTo>
                <a:lnTo>
                  <a:pt x="1082" y="2584"/>
                </a:lnTo>
                <a:lnTo>
                  <a:pt x="1108" y="2586"/>
                </a:lnTo>
                <a:lnTo>
                  <a:pt x="1108" y="2586"/>
                </a:lnTo>
                <a:lnTo>
                  <a:pt x="1133" y="2584"/>
                </a:lnTo>
                <a:lnTo>
                  <a:pt x="1157" y="2582"/>
                </a:lnTo>
                <a:lnTo>
                  <a:pt x="1181" y="2578"/>
                </a:lnTo>
                <a:lnTo>
                  <a:pt x="1204" y="2569"/>
                </a:lnTo>
                <a:lnTo>
                  <a:pt x="1227" y="2561"/>
                </a:lnTo>
                <a:lnTo>
                  <a:pt x="1247" y="2552"/>
                </a:lnTo>
                <a:lnTo>
                  <a:pt x="1266" y="2540"/>
                </a:lnTo>
                <a:lnTo>
                  <a:pt x="1284" y="2527"/>
                </a:lnTo>
                <a:lnTo>
                  <a:pt x="1300" y="2513"/>
                </a:lnTo>
                <a:lnTo>
                  <a:pt x="1315" y="2498"/>
                </a:lnTo>
                <a:lnTo>
                  <a:pt x="1326" y="2482"/>
                </a:lnTo>
                <a:lnTo>
                  <a:pt x="1338" y="2464"/>
                </a:lnTo>
                <a:lnTo>
                  <a:pt x="1346" y="2444"/>
                </a:lnTo>
                <a:lnTo>
                  <a:pt x="1352" y="2426"/>
                </a:lnTo>
                <a:lnTo>
                  <a:pt x="1356" y="2405"/>
                </a:lnTo>
                <a:lnTo>
                  <a:pt x="1357" y="2386"/>
                </a:lnTo>
                <a:lnTo>
                  <a:pt x="1357" y="2386"/>
                </a:lnTo>
                <a:lnTo>
                  <a:pt x="1356" y="2368"/>
                </a:lnTo>
                <a:lnTo>
                  <a:pt x="1354" y="2351"/>
                </a:lnTo>
                <a:lnTo>
                  <a:pt x="1349" y="2335"/>
                </a:lnTo>
                <a:lnTo>
                  <a:pt x="1344" y="2322"/>
                </a:lnTo>
                <a:lnTo>
                  <a:pt x="1338" y="2309"/>
                </a:lnTo>
                <a:lnTo>
                  <a:pt x="1329" y="2298"/>
                </a:lnTo>
                <a:lnTo>
                  <a:pt x="1321" y="2288"/>
                </a:lnTo>
                <a:lnTo>
                  <a:pt x="1313" y="2278"/>
                </a:lnTo>
                <a:lnTo>
                  <a:pt x="1297" y="2264"/>
                </a:lnTo>
                <a:lnTo>
                  <a:pt x="1284" y="2252"/>
                </a:lnTo>
                <a:lnTo>
                  <a:pt x="1269" y="2244"/>
                </a:lnTo>
                <a:lnTo>
                  <a:pt x="1269" y="2244"/>
                </a:lnTo>
                <a:lnTo>
                  <a:pt x="1258" y="2239"/>
                </a:lnTo>
                <a:lnTo>
                  <a:pt x="1248" y="2233"/>
                </a:lnTo>
                <a:lnTo>
                  <a:pt x="1240" y="2225"/>
                </a:lnTo>
                <a:lnTo>
                  <a:pt x="1235" y="2218"/>
                </a:lnTo>
                <a:lnTo>
                  <a:pt x="1230" y="2210"/>
                </a:lnTo>
                <a:lnTo>
                  <a:pt x="1227" y="2203"/>
                </a:lnTo>
                <a:lnTo>
                  <a:pt x="1225" y="2195"/>
                </a:lnTo>
                <a:lnTo>
                  <a:pt x="1225" y="2189"/>
                </a:lnTo>
                <a:lnTo>
                  <a:pt x="1227" y="2182"/>
                </a:lnTo>
                <a:lnTo>
                  <a:pt x="1230" y="2176"/>
                </a:lnTo>
                <a:lnTo>
                  <a:pt x="1235" y="2171"/>
                </a:lnTo>
                <a:lnTo>
                  <a:pt x="1242" y="2166"/>
                </a:lnTo>
                <a:lnTo>
                  <a:pt x="1250" y="2161"/>
                </a:lnTo>
                <a:lnTo>
                  <a:pt x="1260" y="2158"/>
                </a:lnTo>
                <a:lnTo>
                  <a:pt x="1269" y="2156"/>
                </a:lnTo>
                <a:lnTo>
                  <a:pt x="1282" y="2156"/>
                </a:lnTo>
                <a:lnTo>
                  <a:pt x="1556" y="2156"/>
                </a:lnTo>
                <a:lnTo>
                  <a:pt x="1556" y="2155"/>
                </a:lnTo>
                <a:lnTo>
                  <a:pt x="2151" y="2155"/>
                </a:lnTo>
                <a:lnTo>
                  <a:pt x="2151" y="1281"/>
                </a:lnTo>
                <a:lnTo>
                  <a:pt x="2151" y="1281"/>
                </a:lnTo>
                <a:lnTo>
                  <a:pt x="2151" y="1269"/>
                </a:lnTo>
                <a:lnTo>
                  <a:pt x="2148" y="1258"/>
                </a:lnTo>
                <a:lnTo>
                  <a:pt x="2146" y="1248"/>
                </a:lnTo>
                <a:lnTo>
                  <a:pt x="2141" y="1240"/>
                </a:lnTo>
                <a:lnTo>
                  <a:pt x="2136" y="1234"/>
                </a:lnTo>
                <a:lnTo>
                  <a:pt x="2132" y="1229"/>
                </a:lnTo>
                <a:lnTo>
                  <a:pt x="2125" y="1225"/>
                </a:lnTo>
                <a:lnTo>
                  <a:pt x="2119" y="1224"/>
                </a:lnTo>
                <a:lnTo>
                  <a:pt x="2112" y="1224"/>
                </a:lnTo>
                <a:lnTo>
                  <a:pt x="2104" y="1225"/>
                </a:lnTo>
                <a:lnTo>
                  <a:pt x="2097" y="1229"/>
                </a:lnTo>
                <a:lnTo>
                  <a:pt x="2089" y="1234"/>
                </a:lnTo>
                <a:lnTo>
                  <a:pt x="2083" y="1240"/>
                </a:lnTo>
                <a:lnTo>
                  <a:pt x="2075" y="1248"/>
                </a:lnTo>
                <a:lnTo>
                  <a:pt x="2068" y="1258"/>
                </a:lnTo>
                <a:lnTo>
                  <a:pt x="2062" y="1268"/>
                </a:lnTo>
                <a:lnTo>
                  <a:pt x="2062" y="1268"/>
                </a:lnTo>
                <a:lnTo>
                  <a:pt x="2054" y="1282"/>
                </a:lnTo>
                <a:lnTo>
                  <a:pt x="2044" y="1295"/>
                </a:lnTo>
                <a:lnTo>
                  <a:pt x="2029" y="1312"/>
                </a:lnTo>
                <a:lnTo>
                  <a:pt x="2019" y="1320"/>
                </a:lnTo>
                <a:lnTo>
                  <a:pt x="2010" y="1328"/>
                </a:lnTo>
                <a:lnTo>
                  <a:pt x="1998" y="1336"/>
                </a:lnTo>
                <a:lnTo>
                  <a:pt x="1985" y="1343"/>
                </a:lnTo>
                <a:lnTo>
                  <a:pt x="1971" y="1348"/>
                </a:lnTo>
                <a:lnTo>
                  <a:pt x="1956" y="1352"/>
                </a:lnTo>
                <a:lnTo>
                  <a:pt x="1940" y="1356"/>
                </a:lnTo>
                <a:lnTo>
                  <a:pt x="1922" y="1356"/>
                </a:lnTo>
                <a:lnTo>
                  <a:pt x="1922" y="1356"/>
                </a:lnTo>
                <a:lnTo>
                  <a:pt x="1901" y="1354"/>
                </a:lnTo>
                <a:lnTo>
                  <a:pt x="1881" y="1351"/>
                </a:lnTo>
                <a:lnTo>
                  <a:pt x="1862" y="1344"/>
                </a:lnTo>
                <a:lnTo>
                  <a:pt x="1844" y="1336"/>
                </a:lnTo>
                <a:lnTo>
                  <a:pt x="1826" y="1326"/>
                </a:lnTo>
                <a:lnTo>
                  <a:pt x="1809" y="1313"/>
                </a:lnTo>
                <a:lnTo>
                  <a:pt x="1795" y="1299"/>
                </a:lnTo>
                <a:lnTo>
                  <a:pt x="1780" y="1282"/>
                </a:lnTo>
                <a:lnTo>
                  <a:pt x="1767" y="1265"/>
                </a:lnTo>
                <a:lnTo>
                  <a:pt x="1756" y="1247"/>
                </a:lnTo>
                <a:lnTo>
                  <a:pt x="1746" y="1225"/>
                </a:lnTo>
                <a:lnTo>
                  <a:pt x="1736" y="1203"/>
                </a:lnTo>
                <a:lnTo>
                  <a:pt x="1730" y="1180"/>
                </a:lnTo>
                <a:lnTo>
                  <a:pt x="1725" y="1157"/>
                </a:lnTo>
                <a:lnTo>
                  <a:pt x="1722" y="1131"/>
                </a:lnTo>
                <a:lnTo>
                  <a:pt x="1722" y="1107"/>
                </a:lnTo>
                <a:lnTo>
                  <a:pt x="1722" y="1107"/>
                </a:lnTo>
                <a:lnTo>
                  <a:pt x="1722" y="1081"/>
                </a:lnTo>
                <a:lnTo>
                  <a:pt x="1725" y="1056"/>
                </a:lnTo>
                <a:lnTo>
                  <a:pt x="1730" y="1032"/>
                </a:lnTo>
                <a:lnTo>
                  <a:pt x="1736" y="1009"/>
                </a:lnTo>
                <a:lnTo>
                  <a:pt x="1746" y="988"/>
                </a:lnTo>
                <a:lnTo>
                  <a:pt x="1756" y="967"/>
                </a:lnTo>
                <a:lnTo>
                  <a:pt x="1767" y="947"/>
                </a:lnTo>
                <a:lnTo>
                  <a:pt x="1780" y="929"/>
                </a:lnTo>
                <a:lnTo>
                  <a:pt x="1795" y="913"/>
                </a:lnTo>
                <a:lnTo>
                  <a:pt x="1809" y="898"/>
                </a:lnTo>
                <a:lnTo>
                  <a:pt x="1826" y="887"/>
                </a:lnTo>
                <a:lnTo>
                  <a:pt x="1844" y="876"/>
                </a:lnTo>
                <a:lnTo>
                  <a:pt x="1862" y="868"/>
                </a:lnTo>
                <a:lnTo>
                  <a:pt x="1881" y="861"/>
                </a:lnTo>
                <a:lnTo>
                  <a:pt x="1901" y="858"/>
                </a:lnTo>
                <a:lnTo>
                  <a:pt x="1922" y="856"/>
                </a:lnTo>
                <a:lnTo>
                  <a:pt x="1922" y="856"/>
                </a:lnTo>
                <a:close/>
              </a:path>
            </a:pathLst>
          </a:custGeom>
          <a:solidFill>
            <a:srgbClr val="89C13C"/>
          </a:solidFill>
          <a:ln w="254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bIns="540000"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Catalog</a:t>
            </a:r>
          </a:p>
          <a:p>
            <a:pPr algn="ctr" eaLnBrk="1" hangingPunct="1">
              <a:defRPr/>
            </a:pPr>
            <a:r>
              <a: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service</a:t>
            </a:r>
          </a:p>
        </p:txBody>
      </p:sp>
      <p:sp>
        <p:nvSpPr>
          <p:cNvPr id="19" name="Freeform 6"/>
          <p:cNvSpPr>
            <a:spLocks/>
          </p:cNvSpPr>
          <p:nvPr/>
        </p:nvSpPr>
        <p:spPr bwMode="auto">
          <a:xfrm>
            <a:off x="3043342" y="4679999"/>
            <a:ext cx="2326534" cy="1934062"/>
          </a:xfrm>
          <a:custGeom>
            <a:avLst/>
            <a:gdLst>
              <a:gd name="T0" fmla="*/ 861 w 2587"/>
              <a:gd name="T1" fmla="*/ 195 h 2151"/>
              <a:gd name="T2" fmla="*/ 885 w 2587"/>
              <a:gd name="T3" fmla="*/ 143 h 2151"/>
              <a:gd name="T4" fmla="*/ 931 w 2587"/>
              <a:gd name="T5" fmla="*/ 97 h 2151"/>
              <a:gd name="T6" fmla="*/ 965 w 2587"/>
              <a:gd name="T7" fmla="*/ 76 h 2151"/>
              <a:gd name="T8" fmla="*/ 988 w 2587"/>
              <a:gd name="T9" fmla="*/ 47 h 2151"/>
              <a:gd name="T10" fmla="*/ 985 w 2587"/>
              <a:gd name="T11" fmla="*/ 21 h 2151"/>
              <a:gd name="T12" fmla="*/ 955 w 2587"/>
              <a:gd name="T13" fmla="*/ 3 h 2151"/>
              <a:gd name="T14" fmla="*/ 0 w 2587"/>
              <a:gd name="T15" fmla="*/ 2151 h 2151"/>
              <a:gd name="T16" fmla="*/ 2156 w 2587"/>
              <a:gd name="T17" fmla="*/ 1220 h 2151"/>
              <a:gd name="T18" fmla="*/ 2163 w 2587"/>
              <a:gd name="T19" fmla="*/ 1186 h 2151"/>
              <a:gd name="T20" fmla="*/ 2182 w 2587"/>
              <a:gd name="T21" fmla="*/ 1163 h 2151"/>
              <a:gd name="T22" fmla="*/ 2211 w 2587"/>
              <a:gd name="T23" fmla="*/ 1166 h 2151"/>
              <a:gd name="T24" fmla="*/ 2239 w 2587"/>
              <a:gd name="T25" fmla="*/ 1196 h 2151"/>
              <a:gd name="T26" fmla="*/ 2263 w 2587"/>
              <a:gd name="T27" fmla="*/ 1235 h 2151"/>
              <a:gd name="T28" fmla="*/ 2309 w 2587"/>
              <a:gd name="T29" fmla="*/ 1274 h 2151"/>
              <a:gd name="T30" fmla="*/ 2368 w 2587"/>
              <a:gd name="T31" fmla="*/ 1293 h 2151"/>
              <a:gd name="T32" fmla="*/ 2426 w 2587"/>
              <a:gd name="T33" fmla="*/ 1288 h 2151"/>
              <a:gd name="T34" fmla="*/ 2498 w 2587"/>
              <a:gd name="T35" fmla="*/ 1251 h 2151"/>
              <a:gd name="T36" fmla="*/ 2553 w 2587"/>
              <a:gd name="T37" fmla="*/ 1184 h 2151"/>
              <a:gd name="T38" fmla="*/ 2582 w 2587"/>
              <a:gd name="T39" fmla="*/ 1095 h 2151"/>
              <a:gd name="T40" fmla="*/ 2586 w 2587"/>
              <a:gd name="T41" fmla="*/ 1018 h 2151"/>
              <a:gd name="T42" fmla="*/ 2563 w 2587"/>
              <a:gd name="T43" fmla="*/ 926 h 2151"/>
              <a:gd name="T44" fmla="*/ 2514 w 2587"/>
              <a:gd name="T45" fmla="*/ 852 h 2151"/>
              <a:gd name="T46" fmla="*/ 2446 w 2587"/>
              <a:gd name="T47" fmla="*/ 805 h 2151"/>
              <a:gd name="T48" fmla="*/ 2385 w 2587"/>
              <a:gd name="T49" fmla="*/ 794 h 2151"/>
              <a:gd name="T50" fmla="*/ 2322 w 2587"/>
              <a:gd name="T51" fmla="*/ 808 h 2151"/>
              <a:gd name="T52" fmla="*/ 2278 w 2587"/>
              <a:gd name="T53" fmla="*/ 838 h 2151"/>
              <a:gd name="T54" fmla="*/ 2245 w 2587"/>
              <a:gd name="T55" fmla="*/ 882 h 2151"/>
              <a:gd name="T56" fmla="*/ 2218 w 2587"/>
              <a:gd name="T57" fmla="*/ 917 h 2151"/>
              <a:gd name="T58" fmla="*/ 2189 w 2587"/>
              <a:gd name="T59" fmla="*/ 927 h 2151"/>
              <a:gd name="T60" fmla="*/ 2166 w 2587"/>
              <a:gd name="T61" fmla="*/ 911 h 2151"/>
              <a:gd name="T62" fmla="*/ 2156 w 2587"/>
              <a:gd name="T63" fmla="*/ 869 h 2151"/>
              <a:gd name="T64" fmla="*/ 1282 w 2587"/>
              <a:gd name="T65" fmla="*/ 0 h 2151"/>
              <a:gd name="T66" fmla="*/ 1248 w 2587"/>
              <a:gd name="T67" fmla="*/ 6 h 2151"/>
              <a:gd name="T68" fmla="*/ 1227 w 2587"/>
              <a:gd name="T69" fmla="*/ 27 h 2151"/>
              <a:gd name="T70" fmla="*/ 1229 w 2587"/>
              <a:gd name="T71" fmla="*/ 55 h 2151"/>
              <a:gd name="T72" fmla="*/ 1258 w 2587"/>
              <a:gd name="T73" fmla="*/ 83 h 2151"/>
              <a:gd name="T74" fmla="*/ 1297 w 2587"/>
              <a:gd name="T75" fmla="*/ 107 h 2151"/>
              <a:gd name="T76" fmla="*/ 1336 w 2587"/>
              <a:gd name="T77" fmla="*/ 154 h 2151"/>
              <a:gd name="T78" fmla="*/ 1356 w 2587"/>
              <a:gd name="T79" fmla="*/ 213 h 2151"/>
              <a:gd name="T80" fmla="*/ 1352 w 2587"/>
              <a:gd name="T81" fmla="*/ 270 h 2151"/>
              <a:gd name="T82" fmla="*/ 1313 w 2587"/>
              <a:gd name="T83" fmla="*/ 341 h 2151"/>
              <a:gd name="T84" fmla="*/ 1247 w 2587"/>
              <a:gd name="T85" fmla="*/ 397 h 2151"/>
              <a:gd name="T86" fmla="*/ 1157 w 2587"/>
              <a:gd name="T87" fmla="*/ 426 h 2151"/>
              <a:gd name="T88" fmla="*/ 1082 w 2587"/>
              <a:gd name="T89" fmla="*/ 429 h 2151"/>
              <a:gd name="T90" fmla="*/ 988 w 2587"/>
              <a:gd name="T91" fmla="*/ 406 h 2151"/>
              <a:gd name="T92" fmla="*/ 915 w 2587"/>
              <a:gd name="T93" fmla="*/ 358 h 2151"/>
              <a:gd name="T94" fmla="*/ 869 w 2587"/>
              <a:gd name="T95" fmla="*/ 289 h 2151"/>
              <a:gd name="T96" fmla="*/ 858 w 2587"/>
              <a:gd name="T97" fmla="*/ 231 h 2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87" h="2151">
                <a:moveTo>
                  <a:pt x="858" y="231"/>
                </a:moveTo>
                <a:lnTo>
                  <a:pt x="858" y="231"/>
                </a:lnTo>
                <a:lnTo>
                  <a:pt x="858" y="213"/>
                </a:lnTo>
                <a:lnTo>
                  <a:pt x="861" y="195"/>
                </a:lnTo>
                <a:lnTo>
                  <a:pt x="866" y="180"/>
                </a:lnTo>
                <a:lnTo>
                  <a:pt x="871" y="166"/>
                </a:lnTo>
                <a:lnTo>
                  <a:pt x="877" y="154"/>
                </a:lnTo>
                <a:lnTo>
                  <a:pt x="885" y="143"/>
                </a:lnTo>
                <a:lnTo>
                  <a:pt x="893" y="131"/>
                </a:lnTo>
                <a:lnTo>
                  <a:pt x="902" y="123"/>
                </a:lnTo>
                <a:lnTo>
                  <a:pt x="918" y="107"/>
                </a:lnTo>
                <a:lnTo>
                  <a:pt x="931" y="97"/>
                </a:lnTo>
                <a:lnTo>
                  <a:pt x="946" y="89"/>
                </a:lnTo>
                <a:lnTo>
                  <a:pt x="946" y="89"/>
                </a:lnTo>
                <a:lnTo>
                  <a:pt x="955" y="83"/>
                </a:lnTo>
                <a:lnTo>
                  <a:pt x="965" y="76"/>
                </a:lnTo>
                <a:lnTo>
                  <a:pt x="973" y="70"/>
                </a:lnTo>
                <a:lnTo>
                  <a:pt x="980" y="62"/>
                </a:lnTo>
                <a:lnTo>
                  <a:pt x="985" y="55"/>
                </a:lnTo>
                <a:lnTo>
                  <a:pt x="988" y="47"/>
                </a:lnTo>
                <a:lnTo>
                  <a:pt x="989" y="40"/>
                </a:lnTo>
                <a:lnTo>
                  <a:pt x="989" y="34"/>
                </a:lnTo>
                <a:lnTo>
                  <a:pt x="988" y="27"/>
                </a:lnTo>
                <a:lnTo>
                  <a:pt x="985" y="21"/>
                </a:lnTo>
                <a:lnTo>
                  <a:pt x="980" y="14"/>
                </a:lnTo>
                <a:lnTo>
                  <a:pt x="973" y="9"/>
                </a:lnTo>
                <a:lnTo>
                  <a:pt x="965" y="6"/>
                </a:lnTo>
                <a:lnTo>
                  <a:pt x="955" y="3"/>
                </a:lnTo>
                <a:lnTo>
                  <a:pt x="944" y="1"/>
                </a:lnTo>
                <a:lnTo>
                  <a:pt x="933" y="0"/>
                </a:lnTo>
                <a:lnTo>
                  <a:pt x="0" y="0"/>
                </a:lnTo>
                <a:lnTo>
                  <a:pt x="0" y="2151"/>
                </a:lnTo>
                <a:lnTo>
                  <a:pt x="2154" y="2151"/>
                </a:lnTo>
                <a:lnTo>
                  <a:pt x="2154" y="1656"/>
                </a:lnTo>
                <a:lnTo>
                  <a:pt x="2156" y="1656"/>
                </a:lnTo>
                <a:lnTo>
                  <a:pt x="2156" y="1220"/>
                </a:lnTo>
                <a:lnTo>
                  <a:pt x="2156" y="1220"/>
                </a:lnTo>
                <a:lnTo>
                  <a:pt x="2158" y="1207"/>
                </a:lnTo>
                <a:lnTo>
                  <a:pt x="2159" y="1196"/>
                </a:lnTo>
                <a:lnTo>
                  <a:pt x="2163" y="1186"/>
                </a:lnTo>
                <a:lnTo>
                  <a:pt x="2166" y="1178"/>
                </a:lnTo>
                <a:lnTo>
                  <a:pt x="2171" y="1171"/>
                </a:lnTo>
                <a:lnTo>
                  <a:pt x="2177" y="1166"/>
                </a:lnTo>
                <a:lnTo>
                  <a:pt x="2182" y="1163"/>
                </a:lnTo>
                <a:lnTo>
                  <a:pt x="2189" y="1161"/>
                </a:lnTo>
                <a:lnTo>
                  <a:pt x="2197" y="1161"/>
                </a:lnTo>
                <a:lnTo>
                  <a:pt x="2203" y="1163"/>
                </a:lnTo>
                <a:lnTo>
                  <a:pt x="2211" y="1166"/>
                </a:lnTo>
                <a:lnTo>
                  <a:pt x="2218" y="1171"/>
                </a:lnTo>
                <a:lnTo>
                  <a:pt x="2226" y="1178"/>
                </a:lnTo>
                <a:lnTo>
                  <a:pt x="2232" y="1186"/>
                </a:lnTo>
                <a:lnTo>
                  <a:pt x="2239" y="1196"/>
                </a:lnTo>
                <a:lnTo>
                  <a:pt x="2245" y="1207"/>
                </a:lnTo>
                <a:lnTo>
                  <a:pt x="2245" y="1207"/>
                </a:lnTo>
                <a:lnTo>
                  <a:pt x="2254" y="1220"/>
                </a:lnTo>
                <a:lnTo>
                  <a:pt x="2263" y="1235"/>
                </a:lnTo>
                <a:lnTo>
                  <a:pt x="2278" y="1251"/>
                </a:lnTo>
                <a:lnTo>
                  <a:pt x="2288" y="1259"/>
                </a:lnTo>
                <a:lnTo>
                  <a:pt x="2298" y="1266"/>
                </a:lnTo>
                <a:lnTo>
                  <a:pt x="2309" y="1274"/>
                </a:lnTo>
                <a:lnTo>
                  <a:pt x="2322" y="1280"/>
                </a:lnTo>
                <a:lnTo>
                  <a:pt x="2337" y="1285"/>
                </a:lnTo>
                <a:lnTo>
                  <a:pt x="2351" y="1290"/>
                </a:lnTo>
                <a:lnTo>
                  <a:pt x="2368" y="1293"/>
                </a:lnTo>
                <a:lnTo>
                  <a:pt x="2385" y="1293"/>
                </a:lnTo>
                <a:lnTo>
                  <a:pt x="2385" y="1293"/>
                </a:lnTo>
                <a:lnTo>
                  <a:pt x="2407" y="1293"/>
                </a:lnTo>
                <a:lnTo>
                  <a:pt x="2426" y="1288"/>
                </a:lnTo>
                <a:lnTo>
                  <a:pt x="2446" y="1283"/>
                </a:lnTo>
                <a:lnTo>
                  <a:pt x="2463" y="1274"/>
                </a:lnTo>
                <a:lnTo>
                  <a:pt x="2481" y="1264"/>
                </a:lnTo>
                <a:lnTo>
                  <a:pt x="2498" y="1251"/>
                </a:lnTo>
                <a:lnTo>
                  <a:pt x="2514" y="1236"/>
                </a:lnTo>
                <a:lnTo>
                  <a:pt x="2527" y="1220"/>
                </a:lnTo>
                <a:lnTo>
                  <a:pt x="2540" y="1204"/>
                </a:lnTo>
                <a:lnTo>
                  <a:pt x="2553" y="1184"/>
                </a:lnTo>
                <a:lnTo>
                  <a:pt x="2563" y="1163"/>
                </a:lnTo>
                <a:lnTo>
                  <a:pt x="2571" y="1142"/>
                </a:lnTo>
                <a:lnTo>
                  <a:pt x="2577" y="1119"/>
                </a:lnTo>
                <a:lnTo>
                  <a:pt x="2582" y="1095"/>
                </a:lnTo>
                <a:lnTo>
                  <a:pt x="2586" y="1070"/>
                </a:lnTo>
                <a:lnTo>
                  <a:pt x="2587" y="1044"/>
                </a:lnTo>
                <a:lnTo>
                  <a:pt x="2587" y="1044"/>
                </a:lnTo>
                <a:lnTo>
                  <a:pt x="2586" y="1018"/>
                </a:lnTo>
                <a:lnTo>
                  <a:pt x="2582" y="994"/>
                </a:lnTo>
                <a:lnTo>
                  <a:pt x="2577" y="969"/>
                </a:lnTo>
                <a:lnTo>
                  <a:pt x="2571" y="947"/>
                </a:lnTo>
                <a:lnTo>
                  <a:pt x="2563" y="926"/>
                </a:lnTo>
                <a:lnTo>
                  <a:pt x="2553" y="904"/>
                </a:lnTo>
                <a:lnTo>
                  <a:pt x="2540" y="885"/>
                </a:lnTo>
                <a:lnTo>
                  <a:pt x="2527" y="867"/>
                </a:lnTo>
                <a:lnTo>
                  <a:pt x="2514" y="852"/>
                </a:lnTo>
                <a:lnTo>
                  <a:pt x="2498" y="838"/>
                </a:lnTo>
                <a:lnTo>
                  <a:pt x="2481" y="825"/>
                </a:lnTo>
                <a:lnTo>
                  <a:pt x="2463" y="815"/>
                </a:lnTo>
                <a:lnTo>
                  <a:pt x="2446" y="805"/>
                </a:lnTo>
                <a:lnTo>
                  <a:pt x="2426" y="800"/>
                </a:lnTo>
                <a:lnTo>
                  <a:pt x="2407" y="795"/>
                </a:lnTo>
                <a:lnTo>
                  <a:pt x="2385" y="794"/>
                </a:lnTo>
                <a:lnTo>
                  <a:pt x="2385" y="794"/>
                </a:lnTo>
                <a:lnTo>
                  <a:pt x="2368" y="795"/>
                </a:lnTo>
                <a:lnTo>
                  <a:pt x="2351" y="799"/>
                </a:lnTo>
                <a:lnTo>
                  <a:pt x="2337" y="802"/>
                </a:lnTo>
                <a:lnTo>
                  <a:pt x="2322" y="808"/>
                </a:lnTo>
                <a:lnTo>
                  <a:pt x="2309" y="815"/>
                </a:lnTo>
                <a:lnTo>
                  <a:pt x="2298" y="821"/>
                </a:lnTo>
                <a:lnTo>
                  <a:pt x="2288" y="830"/>
                </a:lnTo>
                <a:lnTo>
                  <a:pt x="2278" y="838"/>
                </a:lnTo>
                <a:lnTo>
                  <a:pt x="2263" y="854"/>
                </a:lnTo>
                <a:lnTo>
                  <a:pt x="2254" y="869"/>
                </a:lnTo>
                <a:lnTo>
                  <a:pt x="2245" y="882"/>
                </a:lnTo>
                <a:lnTo>
                  <a:pt x="2245" y="882"/>
                </a:lnTo>
                <a:lnTo>
                  <a:pt x="2239" y="893"/>
                </a:lnTo>
                <a:lnTo>
                  <a:pt x="2232" y="903"/>
                </a:lnTo>
                <a:lnTo>
                  <a:pt x="2226" y="911"/>
                </a:lnTo>
                <a:lnTo>
                  <a:pt x="2218" y="917"/>
                </a:lnTo>
                <a:lnTo>
                  <a:pt x="2211" y="922"/>
                </a:lnTo>
                <a:lnTo>
                  <a:pt x="2203" y="926"/>
                </a:lnTo>
                <a:lnTo>
                  <a:pt x="2197" y="927"/>
                </a:lnTo>
                <a:lnTo>
                  <a:pt x="2189" y="927"/>
                </a:lnTo>
                <a:lnTo>
                  <a:pt x="2182" y="926"/>
                </a:lnTo>
                <a:lnTo>
                  <a:pt x="2177" y="922"/>
                </a:lnTo>
                <a:lnTo>
                  <a:pt x="2171" y="917"/>
                </a:lnTo>
                <a:lnTo>
                  <a:pt x="2166" y="911"/>
                </a:lnTo>
                <a:lnTo>
                  <a:pt x="2163" y="903"/>
                </a:lnTo>
                <a:lnTo>
                  <a:pt x="2159" y="893"/>
                </a:lnTo>
                <a:lnTo>
                  <a:pt x="2158" y="882"/>
                </a:lnTo>
                <a:lnTo>
                  <a:pt x="2156" y="869"/>
                </a:lnTo>
                <a:lnTo>
                  <a:pt x="2156" y="595"/>
                </a:lnTo>
                <a:lnTo>
                  <a:pt x="2154" y="595"/>
                </a:lnTo>
                <a:lnTo>
                  <a:pt x="2154" y="0"/>
                </a:lnTo>
                <a:lnTo>
                  <a:pt x="1282" y="0"/>
                </a:lnTo>
                <a:lnTo>
                  <a:pt x="1282" y="0"/>
                </a:lnTo>
                <a:lnTo>
                  <a:pt x="1269" y="1"/>
                </a:lnTo>
                <a:lnTo>
                  <a:pt x="1258" y="3"/>
                </a:lnTo>
                <a:lnTo>
                  <a:pt x="1248" y="6"/>
                </a:lnTo>
                <a:lnTo>
                  <a:pt x="1242" y="9"/>
                </a:lnTo>
                <a:lnTo>
                  <a:pt x="1235" y="14"/>
                </a:lnTo>
                <a:lnTo>
                  <a:pt x="1230" y="21"/>
                </a:lnTo>
                <a:lnTo>
                  <a:pt x="1227" y="27"/>
                </a:lnTo>
                <a:lnTo>
                  <a:pt x="1225" y="34"/>
                </a:lnTo>
                <a:lnTo>
                  <a:pt x="1225" y="40"/>
                </a:lnTo>
                <a:lnTo>
                  <a:pt x="1225" y="47"/>
                </a:lnTo>
                <a:lnTo>
                  <a:pt x="1229" y="55"/>
                </a:lnTo>
                <a:lnTo>
                  <a:pt x="1234" y="62"/>
                </a:lnTo>
                <a:lnTo>
                  <a:pt x="1240" y="70"/>
                </a:lnTo>
                <a:lnTo>
                  <a:pt x="1248" y="76"/>
                </a:lnTo>
                <a:lnTo>
                  <a:pt x="1258" y="83"/>
                </a:lnTo>
                <a:lnTo>
                  <a:pt x="1269" y="89"/>
                </a:lnTo>
                <a:lnTo>
                  <a:pt x="1269" y="89"/>
                </a:lnTo>
                <a:lnTo>
                  <a:pt x="1282" y="97"/>
                </a:lnTo>
                <a:lnTo>
                  <a:pt x="1297" y="107"/>
                </a:lnTo>
                <a:lnTo>
                  <a:pt x="1313" y="123"/>
                </a:lnTo>
                <a:lnTo>
                  <a:pt x="1321" y="131"/>
                </a:lnTo>
                <a:lnTo>
                  <a:pt x="1329" y="143"/>
                </a:lnTo>
                <a:lnTo>
                  <a:pt x="1336" y="154"/>
                </a:lnTo>
                <a:lnTo>
                  <a:pt x="1343" y="166"/>
                </a:lnTo>
                <a:lnTo>
                  <a:pt x="1349" y="180"/>
                </a:lnTo>
                <a:lnTo>
                  <a:pt x="1352" y="195"/>
                </a:lnTo>
                <a:lnTo>
                  <a:pt x="1356" y="213"/>
                </a:lnTo>
                <a:lnTo>
                  <a:pt x="1357" y="231"/>
                </a:lnTo>
                <a:lnTo>
                  <a:pt x="1357" y="231"/>
                </a:lnTo>
                <a:lnTo>
                  <a:pt x="1356" y="250"/>
                </a:lnTo>
                <a:lnTo>
                  <a:pt x="1352" y="270"/>
                </a:lnTo>
                <a:lnTo>
                  <a:pt x="1346" y="289"/>
                </a:lnTo>
                <a:lnTo>
                  <a:pt x="1338" y="307"/>
                </a:lnTo>
                <a:lnTo>
                  <a:pt x="1326" y="325"/>
                </a:lnTo>
                <a:lnTo>
                  <a:pt x="1313" y="341"/>
                </a:lnTo>
                <a:lnTo>
                  <a:pt x="1300" y="358"/>
                </a:lnTo>
                <a:lnTo>
                  <a:pt x="1284" y="372"/>
                </a:lnTo>
                <a:lnTo>
                  <a:pt x="1266" y="385"/>
                </a:lnTo>
                <a:lnTo>
                  <a:pt x="1247" y="397"/>
                </a:lnTo>
                <a:lnTo>
                  <a:pt x="1225" y="406"/>
                </a:lnTo>
                <a:lnTo>
                  <a:pt x="1204" y="415"/>
                </a:lnTo>
                <a:lnTo>
                  <a:pt x="1181" y="421"/>
                </a:lnTo>
                <a:lnTo>
                  <a:pt x="1157" y="426"/>
                </a:lnTo>
                <a:lnTo>
                  <a:pt x="1133" y="429"/>
                </a:lnTo>
                <a:lnTo>
                  <a:pt x="1107" y="431"/>
                </a:lnTo>
                <a:lnTo>
                  <a:pt x="1107" y="431"/>
                </a:lnTo>
                <a:lnTo>
                  <a:pt x="1082" y="429"/>
                </a:lnTo>
                <a:lnTo>
                  <a:pt x="1056" y="426"/>
                </a:lnTo>
                <a:lnTo>
                  <a:pt x="1033" y="421"/>
                </a:lnTo>
                <a:lnTo>
                  <a:pt x="1011" y="415"/>
                </a:lnTo>
                <a:lnTo>
                  <a:pt x="988" y="406"/>
                </a:lnTo>
                <a:lnTo>
                  <a:pt x="967" y="397"/>
                </a:lnTo>
                <a:lnTo>
                  <a:pt x="949" y="385"/>
                </a:lnTo>
                <a:lnTo>
                  <a:pt x="931" y="372"/>
                </a:lnTo>
                <a:lnTo>
                  <a:pt x="915" y="358"/>
                </a:lnTo>
                <a:lnTo>
                  <a:pt x="900" y="341"/>
                </a:lnTo>
                <a:lnTo>
                  <a:pt x="887" y="325"/>
                </a:lnTo>
                <a:lnTo>
                  <a:pt x="877" y="307"/>
                </a:lnTo>
                <a:lnTo>
                  <a:pt x="869" y="289"/>
                </a:lnTo>
                <a:lnTo>
                  <a:pt x="863" y="270"/>
                </a:lnTo>
                <a:lnTo>
                  <a:pt x="859" y="250"/>
                </a:lnTo>
                <a:lnTo>
                  <a:pt x="858" y="231"/>
                </a:lnTo>
                <a:lnTo>
                  <a:pt x="858" y="231"/>
                </a:lnTo>
                <a:close/>
              </a:path>
            </a:pathLst>
          </a:custGeom>
          <a:solidFill>
            <a:srgbClr val="F1B130"/>
          </a:solidFill>
          <a:ln w="254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rIns="468000" anchor="ctr" anchorCtr="1"/>
          <a:lstStyle/>
          <a:p>
            <a:pPr eaLnBrk="1" hangingPunct="1">
              <a:defRPr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Inventory</a:t>
            </a:r>
          </a:p>
          <a:p>
            <a:pPr>
              <a:defRPr/>
            </a:pPr>
            <a:r>
              <a: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service</a:t>
            </a:r>
          </a:p>
        </p:txBody>
      </p:sp>
      <p:sp>
        <p:nvSpPr>
          <p:cNvPr id="20" name="Freeform 7"/>
          <p:cNvSpPr>
            <a:spLocks/>
          </p:cNvSpPr>
          <p:nvPr/>
        </p:nvSpPr>
        <p:spPr bwMode="auto">
          <a:xfrm>
            <a:off x="6790481" y="1368749"/>
            <a:ext cx="2326533" cy="1934062"/>
          </a:xfrm>
          <a:custGeom>
            <a:avLst/>
            <a:gdLst>
              <a:gd name="T0" fmla="*/ 1726 w 2587"/>
              <a:gd name="T1" fmla="*/ 1956 h 2150"/>
              <a:gd name="T2" fmla="*/ 1702 w 2587"/>
              <a:gd name="T3" fmla="*/ 2008 h 2150"/>
              <a:gd name="T4" fmla="*/ 1656 w 2587"/>
              <a:gd name="T5" fmla="*/ 2054 h 2150"/>
              <a:gd name="T6" fmla="*/ 1620 w 2587"/>
              <a:gd name="T7" fmla="*/ 2075 h 2150"/>
              <a:gd name="T8" fmla="*/ 1599 w 2587"/>
              <a:gd name="T9" fmla="*/ 2104 h 2150"/>
              <a:gd name="T10" fmla="*/ 1602 w 2587"/>
              <a:gd name="T11" fmla="*/ 2130 h 2150"/>
              <a:gd name="T12" fmla="*/ 1632 w 2587"/>
              <a:gd name="T13" fmla="*/ 2148 h 2150"/>
              <a:gd name="T14" fmla="*/ 2587 w 2587"/>
              <a:gd name="T15" fmla="*/ 0 h 2150"/>
              <a:gd name="T16" fmla="*/ 429 w 2587"/>
              <a:gd name="T17" fmla="*/ 931 h 2150"/>
              <a:gd name="T18" fmla="*/ 424 w 2587"/>
              <a:gd name="T19" fmla="*/ 965 h 2150"/>
              <a:gd name="T20" fmla="*/ 403 w 2587"/>
              <a:gd name="T21" fmla="*/ 988 h 2150"/>
              <a:gd name="T22" fmla="*/ 376 w 2587"/>
              <a:gd name="T23" fmla="*/ 985 h 2150"/>
              <a:gd name="T24" fmla="*/ 348 w 2587"/>
              <a:gd name="T25" fmla="*/ 955 h 2150"/>
              <a:gd name="T26" fmla="*/ 324 w 2587"/>
              <a:gd name="T27" fmla="*/ 916 h 2150"/>
              <a:gd name="T28" fmla="*/ 276 w 2587"/>
              <a:gd name="T29" fmla="*/ 877 h 2150"/>
              <a:gd name="T30" fmla="*/ 218 w 2587"/>
              <a:gd name="T31" fmla="*/ 858 h 2150"/>
              <a:gd name="T32" fmla="*/ 161 w 2587"/>
              <a:gd name="T33" fmla="*/ 863 h 2150"/>
              <a:gd name="T34" fmla="*/ 89 w 2587"/>
              <a:gd name="T35" fmla="*/ 900 h 2150"/>
              <a:gd name="T36" fmla="*/ 34 w 2587"/>
              <a:gd name="T37" fmla="*/ 967 h 2150"/>
              <a:gd name="T38" fmla="*/ 5 w 2587"/>
              <a:gd name="T39" fmla="*/ 1056 h 2150"/>
              <a:gd name="T40" fmla="*/ 1 w 2587"/>
              <a:gd name="T41" fmla="*/ 1133 h 2150"/>
              <a:gd name="T42" fmla="*/ 24 w 2587"/>
              <a:gd name="T43" fmla="*/ 1225 h 2150"/>
              <a:gd name="T44" fmla="*/ 73 w 2587"/>
              <a:gd name="T45" fmla="*/ 1299 h 2150"/>
              <a:gd name="T46" fmla="*/ 141 w 2587"/>
              <a:gd name="T47" fmla="*/ 1346 h 2150"/>
              <a:gd name="T48" fmla="*/ 200 w 2587"/>
              <a:gd name="T49" fmla="*/ 1356 h 2150"/>
              <a:gd name="T50" fmla="*/ 263 w 2587"/>
              <a:gd name="T51" fmla="*/ 1343 h 2150"/>
              <a:gd name="T52" fmla="*/ 307 w 2587"/>
              <a:gd name="T53" fmla="*/ 1313 h 2150"/>
              <a:gd name="T54" fmla="*/ 342 w 2587"/>
              <a:gd name="T55" fmla="*/ 1269 h 2150"/>
              <a:gd name="T56" fmla="*/ 369 w 2587"/>
              <a:gd name="T57" fmla="*/ 1234 h 2150"/>
              <a:gd name="T58" fmla="*/ 397 w 2587"/>
              <a:gd name="T59" fmla="*/ 1224 h 2150"/>
              <a:gd name="T60" fmla="*/ 421 w 2587"/>
              <a:gd name="T61" fmla="*/ 1240 h 2150"/>
              <a:gd name="T62" fmla="*/ 429 w 2587"/>
              <a:gd name="T63" fmla="*/ 1282 h 2150"/>
              <a:gd name="T64" fmla="*/ 1305 w 2587"/>
              <a:gd name="T65" fmla="*/ 2150 h 2150"/>
              <a:gd name="T66" fmla="*/ 1337 w 2587"/>
              <a:gd name="T67" fmla="*/ 2145 h 2150"/>
              <a:gd name="T68" fmla="*/ 1360 w 2587"/>
              <a:gd name="T69" fmla="*/ 2124 h 2150"/>
              <a:gd name="T70" fmla="*/ 1357 w 2587"/>
              <a:gd name="T71" fmla="*/ 2096 h 2150"/>
              <a:gd name="T72" fmla="*/ 1329 w 2587"/>
              <a:gd name="T73" fmla="*/ 2068 h 2150"/>
              <a:gd name="T74" fmla="*/ 1290 w 2587"/>
              <a:gd name="T75" fmla="*/ 2044 h 2150"/>
              <a:gd name="T76" fmla="*/ 1251 w 2587"/>
              <a:gd name="T77" fmla="*/ 1997 h 2150"/>
              <a:gd name="T78" fmla="*/ 1231 w 2587"/>
              <a:gd name="T79" fmla="*/ 1938 h 2150"/>
              <a:gd name="T80" fmla="*/ 1235 w 2587"/>
              <a:gd name="T81" fmla="*/ 1881 h 2150"/>
              <a:gd name="T82" fmla="*/ 1272 w 2587"/>
              <a:gd name="T83" fmla="*/ 1810 h 2150"/>
              <a:gd name="T84" fmla="*/ 1340 w 2587"/>
              <a:gd name="T85" fmla="*/ 1754 h 2150"/>
              <a:gd name="T86" fmla="*/ 1430 w 2587"/>
              <a:gd name="T87" fmla="*/ 1725 h 2150"/>
              <a:gd name="T88" fmla="*/ 1505 w 2587"/>
              <a:gd name="T89" fmla="*/ 1722 h 2150"/>
              <a:gd name="T90" fmla="*/ 1599 w 2587"/>
              <a:gd name="T91" fmla="*/ 1745 h 2150"/>
              <a:gd name="T92" fmla="*/ 1672 w 2587"/>
              <a:gd name="T93" fmla="*/ 1793 h 2150"/>
              <a:gd name="T94" fmla="*/ 1718 w 2587"/>
              <a:gd name="T95" fmla="*/ 1862 h 2150"/>
              <a:gd name="T96" fmla="*/ 1729 w 2587"/>
              <a:gd name="T97" fmla="*/ 1920 h 2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587" h="2150">
                <a:moveTo>
                  <a:pt x="1729" y="1920"/>
                </a:moveTo>
                <a:lnTo>
                  <a:pt x="1729" y="1920"/>
                </a:lnTo>
                <a:lnTo>
                  <a:pt x="1728" y="1938"/>
                </a:lnTo>
                <a:lnTo>
                  <a:pt x="1726" y="1956"/>
                </a:lnTo>
                <a:lnTo>
                  <a:pt x="1721" y="1971"/>
                </a:lnTo>
                <a:lnTo>
                  <a:pt x="1716" y="1984"/>
                </a:lnTo>
                <a:lnTo>
                  <a:pt x="1710" y="1997"/>
                </a:lnTo>
                <a:lnTo>
                  <a:pt x="1702" y="2008"/>
                </a:lnTo>
                <a:lnTo>
                  <a:pt x="1694" y="2020"/>
                </a:lnTo>
                <a:lnTo>
                  <a:pt x="1685" y="2028"/>
                </a:lnTo>
                <a:lnTo>
                  <a:pt x="1669" y="2044"/>
                </a:lnTo>
                <a:lnTo>
                  <a:pt x="1656" y="2054"/>
                </a:lnTo>
                <a:lnTo>
                  <a:pt x="1641" y="2062"/>
                </a:lnTo>
                <a:lnTo>
                  <a:pt x="1641" y="2062"/>
                </a:lnTo>
                <a:lnTo>
                  <a:pt x="1630" y="2068"/>
                </a:lnTo>
                <a:lnTo>
                  <a:pt x="1620" y="2075"/>
                </a:lnTo>
                <a:lnTo>
                  <a:pt x="1614" y="2081"/>
                </a:lnTo>
                <a:lnTo>
                  <a:pt x="1607" y="2089"/>
                </a:lnTo>
                <a:lnTo>
                  <a:pt x="1602" y="2096"/>
                </a:lnTo>
                <a:lnTo>
                  <a:pt x="1599" y="2104"/>
                </a:lnTo>
                <a:lnTo>
                  <a:pt x="1598" y="2111"/>
                </a:lnTo>
                <a:lnTo>
                  <a:pt x="1598" y="2117"/>
                </a:lnTo>
                <a:lnTo>
                  <a:pt x="1599" y="2124"/>
                </a:lnTo>
                <a:lnTo>
                  <a:pt x="1602" y="2130"/>
                </a:lnTo>
                <a:lnTo>
                  <a:pt x="1607" y="2137"/>
                </a:lnTo>
                <a:lnTo>
                  <a:pt x="1614" y="2142"/>
                </a:lnTo>
                <a:lnTo>
                  <a:pt x="1622" y="2145"/>
                </a:lnTo>
                <a:lnTo>
                  <a:pt x="1632" y="2148"/>
                </a:lnTo>
                <a:lnTo>
                  <a:pt x="1641" y="2150"/>
                </a:lnTo>
                <a:lnTo>
                  <a:pt x="1654" y="2150"/>
                </a:lnTo>
                <a:lnTo>
                  <a:pt x="2587" y="2150"/>
                </a:lnTo>
                <a:lnTo>
                  <a:pt x="2587" y="0"/>
                </a:lnTo>
                <a:lnTo>
                  <a:pt x="433" y="0"/>
                </a:lnTo>
                <a:lnTo>
                  <a:pt x="433" y="495"/>
                </a:lnTo>
                <a:lnTo>
                  <a:pt x="429" y="495"/>
                </a:lnTo>
                <a:lnTo>
                  <a:pt x="429" y="931"/>
                </a:lnTo>
                <a:lnTo>
                  <a:pt x="429" y="931"/>
                </a:lnTo>
                <a:lnTo>
                  <a:pt x="429" y="944"/>
                </a:lnTo>
                <a:lnTo>
                  <a:pt x="428" y="955"/>
                </a:lnTo>
                <a:lnTo>
                  <a:pt x="424" y="965"/>
                </a:lnTo>
                <a:lnTo>
                  <a:pt x="421" y="973"/>
                </a:lnTo>
                <a:lnTo>
                  <a:pt x="416" y="980"/>
                </a:lnTo>
                <a:lnTo>
                  <a:pt x="410" y="985"/>
                </a:lnTo>
                <a:lnTo>
                  <a:pt x="403" y="988"/>
                </a:lnTo>
                <a:lnTo>
                  <a:pt x="397" y="990"/>
                </a:lnTo>
                <a:lnTo>
                  <a:pt x="390" y="990"/>
                </a:lnTo>
                <a:lnTo>
                  <a:pt x="384" y="988"/>
                </a:lnTo>
                <a:lnTo>
                  <a:pt x="376" y="985"/>
                </a:lnTo>
                <a:lnTo>
                  <a:pt x="369" y="980"/>
                </a:lnTo>
                <a:lnTo>
                  <a:pt x="361" y="973"/>
                </a:lnTo>
                <a:lnTo>
                  <a:pt x="355" y="965"/>
                </a:lnTo>
                <a:lnTo>
                  <a:pt x="348" y="955"/>
                </a:lnTo>
                <a:lnTo>
                  <a:pt x="342" y="944"/>
                </a:lnTo>
                <a:lnTo>
                  <a:pt x="342" y="944"/>
                </a:lnTo>
                <a:lnTo>
                  <a:pt x="333" y="931"/>
                </a:lnTo>
                <a:lnTo>
                  <a:pt x="324" y="916"/>
                </a:lnTo>
                <a:lnTo>
                  <a:pt x="307" y="900"/>
                </a:lnTo>
                <a:lnTo>
                  <a:pt x="299" y="892"/>
                </a:lnTo>
                <a:lnTo>
                  <a:pt x="288" y="885"/>
                </a:lnTo>
                <a:lnTo>
                  <a:pt x="276" y="877"/>
                </a:lnTo>
                <a:lnTo>
                  <a:pt x="263" y="871"/>
                </a:lnTo>
                <a:lnTo>
                  <a:pt x="250" y="866"/>
                </a:lnTo>
                <a:lnTo>
                  <a:pt x="236" y="861"/>
                </a:lnTo>
                <a:lnTo>
                  <a:pt x="218" y="858"/>
                </a:lnTo>
                <a:lnTo>
                  <a:pt x="200" y="858"/>
                </a:lnTo>
                <a:lnTo>
                  <a:pt x="200" y="858"/>
                </a:lnTo>
                <a:lnTo>
                  <a:pt x="180" y="858"/>
                </a:lnTo>
                <a:lnTo>
                  <a:pt x="161" y="863"/>
                </a:lnTo>
                <a:lnTo>
                  <a:pt x="141" y="868"/>
                </a:lnTo>
                <a:lnTo>
                  <a:pt x="122" y="877"/>
                </a:lnTo>
                <a:lnTo>
                  <a:pt x="106" y="887"/>
                </a:lnTo>
                <a:lnTo>
                  <a:pt x="89" y="900"/>
                </a:lnTo>
                <a:lnTo>
                  <a:pt x="73" y="915"/>
                </a:lnTo>
                <a:lnTo>
                  <a:pt x="58" y="931"/>
                </a:lnTo>
                <a:lnTo>
                  <a:pt x="45" y="947"/>
                </a:lnTo>
                <a:lnTo>
                  <a:pt x="34" y="967"/>
                </a:lnTo>
                <a:lnTo>
                  <a:pt x="24" y="988"/>
                </a:lnTo>
                <a:lnTo>
                  <a:pt x="16" y="1009"/>
                </a:lnTo>
                <a:lnTo>
                  <a:pt x="10" y="1032"/>
                </a:lnTo>
                <a:lnTo>
                  <a:pt x="5" y="1056"/>
                </a:lnTo>
                <a:lnTo>
                  <a:pt x="1" y="1081"/>
                </a:lnTo>
                <a:lnTo>
                  <a:pt x="0" y="1107"/>
                </a:lnTo>
                <a:lnTo>
                  <a:pt x="0" y="1107"/>
                </a:lnTo>
                <a:lnTo>
                  <a:pt x="1" y="1133"/>
                </a:lnTo>
                <a:lnTo>
                  <a:pt x="5" y="1157"/>
                </a:lnTo>
                <a:lnTo>
                  <a:pt x="10" y="1182"/>
                </a:lnTo>
                <a:lnTo>
                  <a:pt x="16" y="1204"/>
                </a:lnTo>
                <a:lnTo>
                  <a:pt x="24" y="1225"/>
                </a:lnTo>
                <a:lnTo>
                  <a:pt x="34" y="1247"/>
                </a:lnTo>
                <a:lnTo>
                  <a:pt x="45" y="1266"/>
                </a:lnTo>
                <a:lnTo>
                  <a:pt x="58" y="1284"/>
                </a:lnTo>
                <a:lnTo>
                  <a:pt x="73" y="1299"/>
                </a:lnTo>
                <a:lnTo>
                  <a:pt x="89" y="1313"/>
                </a:lnTo>
                <a:lnTo>
                  <a:pt x="106" y="1326"/>
                </a:lnTo>
                <a:lnTo>
                  <a:pt x="122" y="1336"/>
                </a:lnTo>
                <a:lnTo>
                  <a:pt x="141" y="1346"/>
                </a:lnTo>
                <a:lnTo>
                  <a:pt x="161" y="1351"/>
                </a:lnTo>
                <a:lnTo>
                  <a:pt x="180" y="1356"/>
                </a:lnTo>
                <a:lnTo>
                  <a:pt x="200" y="1356"/>
                </a:lnTo>
                <a:lnTo>
                  <a:pt x="200" y="1356"/>
                </a:lnTo>
                <a:lnTo>
                  <a:pt x="218" y="1356"/>
                </a:lnTo>
                <a:lnTo>
                  <a:pt x="236" y="1352"/>
                </a:lnTo>
                <a:lnTo>
                  <a:pt x="250" y="1349"/>
                </a:lnTo>
                <a:lnTo>
                  <a:pt x="263" y="1343"/>
                </a:lnTo>
                <a:lnTo>
                  <a:pt x="276" y="1336"/>
                </a:lnTo>
                <a:lnTo>
                  <a:pt x="288" y="1328"/>
                </a:lnTo>
                <a:lnTo>
                  <a:pt x="299" y="1321"/>
                </a:lnTo>
                <a:lnTo>
                  <a:pt x="307" y="1313"/>
                </a:lnTo>
                <a:lnTo>
                  <a:pt x="324" y="1297"/>
                </a:lnTo>
                <a:lnTo>
                  <a:pt x="333" y="1282"/>
                </a:lnTo>
                <a:lnTo>
                  <a:pt x="342" y="1269"/>
                </a:lnTo>
                <a:lnTo>
                  <a:pt x="342" y="1269"/>
                </a:lnTo>
                <a:lnTo>
                  <a:pt x="348" y="1258"/>
                </a:lnTo>
                <a:lnTo>
                  <a:pt x="355" y="1248"/>
                </a:lnTo>
                <a:lnTo>
                  <a:pt x="361" y="1240"/>
                </a:lnTo>
                <a:lnTo>
                  <a:pt x="369" y="1234"/>
                </a:lnTo>
                <a:lnTo>
                  <a:pt x="376" y="1229"/>
                </a:lnTo>
                <a:lnTo>
                  <a:pt x="384" y="1225"/>
                </a:lnTo>
                <a:lnTo>
                  <a:pt x="390" y="1224"/>
                </a:lnTo>
                <a:lnTo>
                  <a:pt x="397" y="1224"/>
                </a:lnTo>
                <a:lnTo>
                  <a:pt x="403" y="1225"/>
                </a:lnTo>
                <a:lnTo>
                  <a:pt x="410" y="1229"/>
                </a:lnTo>
                <a:lnTo>
                  <a:pt x="416" y="1234"/>
                </a:lnTo>
                <a:lnTo>
                  <a:pt x="421" y="1240"/>
                </a:lnTo>
                <a:lnTo>
                  <a:pt x="424" y="1248"/>
                </a:lnTo>
                <a:lnTo>
                  <a:pt x="428" y="1258"/>
                </a:lnTo>
                <a:lnTo>
                  <a:pt x="429" y="1269"/>
                </a:lnTo>
                <a:lnTo>
                  <a:pt x="429" y="1282"/>
                </a:lnTo>
                <a:lnTo>
                  <a:pt x="429" y="1556"/>
                </a:lnTo>
                <a:lnTo>
                  <a:pt x="433" y="1556"/>
                </a:lnTo>
                <a:lnTo>
                  <a:pt x="433" y="2150"/>
                </a:lnTo>
                <a:lnTo>
                  <a:pt x="1305" y="2150"/>
                </a:lnTo>
                <a:lnTo>
                  <a:pt x="1305" y="2150"/>
                </a:lnTo>
                <a:lnTo>
                  <a:pt x="1318" y="2150"/>
                </a:lnTo>
                <a:lnTo>
                  <a:pt x="1327" y="2148"/>
                </a:lnTo>
                <a:lnTo>
                  <a:pt x="1337" y="2145"/>
                </a:lnTo>
                <a:lnTo>
                  <a:pt x="1345" y="2142"/>
                </a:lnTo>
                <a:lnTo>
                  <a:pt x="1352" y="2137"/>
                </a:lnTo>
                <a:lnTo>
                  <a:pt x="1357" y="2130"/>
                </a:lnTo>
                <a:lnTo>
                  <a:pt x="1360" y="2124"/>
                </a:lnTo>
                <a:lnTo>
                  <a:pt x="1362" y="2117"/>
                </a:lnTo>
                <a:lnTo>
                  <a:pt x="1362" y="2111"/>
                </a:lnTo>
                <a:lnTo>
                  <a:pt x="1360" y="2104"/>
                </a:lnTo>
                <a:lnTo>
                  <a:pt x="1357" y="2096"/>
                </a:lnTo>
                <a:lnTo>
                  <a:pt x="1352" y="2089"/>
                </a:lnTo>
                <a:lnTo>
                  <a:pt x="1347" y="2081"/>
                </a:lnTo>
                <a:lnTo>
                  <a:pt x="1339" y="2075"/>
                </a:lnTo>
                <a:lnTo>
                  <a:pt x="1329" y="2068"/>
                </a:lnTo>
                <a:lnTo>
                  <a:pt x="1318" y="2062"/>
                </a:lnTo>
                <a:lnTo>
                  <a:pt x="1318" y="2062"/>
                </a:lnTo>
                <a:lnTo>
                  <a:pt x="1303" y="2054"/>
                </a:lnTo>
                <a:lnTo>
                  <a:pt x="1290" y="2044"/>
                </a:lnTo>
                <a:lnTo>
                  <a:pt x="1274" y="2028"/>
                </a:lnTo>
                <a:lnTo>
                  <a:pt x="1266" y="2020"/>
                </a:lnTo>
                <a:lnTo>
                  <a:pt x="1258" y="2008"/>
                </a:lnTo>
                <a:lnTo>
                  <a:pt x="1251" y="1997"/>
                </a:lnTo>
                <a:lnTo>
                  <a:pt x="1243" y="1984"/>
                </a:lnTo>
                <a:lnTo>
                  <a:pt x="1238" y="1971"/>
                </a:lnTo>
                <a:lnTo>
                  <a:pt x="1233" y="1956"/>
                </a:lnTo>
                <a:lnTo>
                  <a:pt x="1231" y="1938"/>
                </a:lnTo>
                <a:lnTo>
                  <a:pt x="1230" y="1920"/>
                </a:lnTo>
                <a:lnTo>
                  <a:pt x="1230" y="1920"/>
                </a:lnTo>
                <a:lnTo>
                  <a:pt x="1231" y="1901"/>
                </a:lnTo>
                <a:lnTo>
                  <a:pt x="1235" y="1881"/>
                </a:lnTo>
                <a:lnTo>
                  <a:pt x="1241" y="1862"/>
                </a:lnTo>
                <a:lnTo>
                  <a:pt x="1249" y="1842"/>
                </a:lnTo>
                <a:lnTo>
                  <a:pt x="1261" y="1826"/>
                </a:lnTo>
                <a:lnTo>
                  <a:pt x="1272" y="1810"/>
                </a:lnTo>
                <a:lnTo>
                  <a:pt x="1287" y="1793"/>
                </a:lnTo>
                <a:lnTo>
                  <a:pt x="1303" y="1779"/>
                </a:lnTo>
                <a:lnTo>
                  <a:pt x="1321" y="1766"/>
                </a:lnTo>
                <a:lnTo>
                  <a:pt x="1340" y="1754"/>
                </a:lnTo>
                <a:lnTo>
                  <a:pt x="1360" y="1745"/>
                </a:lnTo>
                <a:lnTo>
                  <a:pt x="1383" y="1736"/>
                </a:lnTo>
                <a:lnTo>
                  <a:pt x="1406" y="1730"/>
                </a:lnTo>
                <a:lnTo>
                  <a:pt x="1430" y="1725"/>
                </a:lnTo>
                <a:lnTo>
                  <a:pt x="1454" y="1722"/>
                </a:lnTo>
                <a:lnTo>
                  <a:pt x="1480" y="1720"/>
                </a:lnTo>
                <a:lnTo>
                  <a:pt x="1480" y="1720"/>
                </a:lnTo>
                <a:lnTo>
                  <a:pt x="1505" y="1722"/>
                </a:lnTo>
                <a:lnTo>
                  <a:pt x="1529" y="1725"/>
                </a:lnTo>
                <a:lnTo>
                  <a:pt x="1554" y="1730"/>
                </a:lnTo>
                <a:lnTo>
                  <a:pt x="1576" y="1736"/>
                </a:lnTo>
                <a:lnTo>
                  <a:pt x="1599" y="1745"/>
                </a:lnTo>
                <a:lnTo>
                  <a:pt x="1619" y="1754"/>
                </a:lnTo>
                <a:lnTo>
                  <a:pt x="1638" y="1766"/>
                </a:lnTo>
                <a:lnTo>
                  <a:pt x="1656" y="1779"/>
                </a:lnTo>
                <a:lnTo>
                  <a:pt x="1672" y="1793"/>
                </a:lnTo>
                <a:lnTo>
                  <a:pt x="1687" y="1810"/>
                </a:lnTo>
                <a:lnTo>
                  <a:pt x="1698" y="1826"/>
                </a:lnTo>
                <a:lnTo>
                  <a:pt x="1710" y="1842"/>
                </a:lnTo>
                <a:lnTo>
                  <a:pt x="1718" y="1862"/>
                </a:lnTo>
                <a:lnTo>
                  <a:pt x="1724" y="1881"/>
                </a:lnTo>
                <a:lnTo>
                  <a:pt x="1728" y="1901"/>
                </a:lnTo>
                <a:lnTo>
                  <a:pt x="1729" y="1920"/>
                </a:lnTo>
                <a:lnTo>
                  <a:pt x="1729" y="1920"/>
                </a:lnTo>
                <a:close/>
              </a:path>
            </a:pathLst>
          </a:custGeom>
          <a:solidFill>
            <a:srgbClr val="0093E7"/>
          </a:solidFill>
          <a:ln w="254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lIns="468000" anchor="ctr"/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Shipping</a:t>
            </a:r>
          </a:p>
          <a:p>
            <a:pPr algn="ctr">
              <a:defRPr/>
            </a:pPr>
            <a:r>
              <a: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service</a:t>
            </a:r>
          </a:p>
        </p:txBody>
      </p:sp>
      <p:sp>
        <p:nvSpPr>
          <p:cNvPr id="21" name="Freeform 8"/>
          <p:cNvSpPr>
            <a:spLocks/>
          </p:cNvSpPr>
          <p:nvPr/>
        </p:nvSpPr>
        <p:spPr bwMode="auto">
          <a:xfrm>
            <a:off x="7181723" y="4306435"/>
            <a:ext cx="1935291" cy="2325304"/>
          </a:xfrm>
          <a:custGeom>
            <a:avLst/>
            <a:gdLst>
              <a:gd name="T0" fmla="*/ 195 w 2151"/>
              <a:gd name="T1" fmla="*/ 1725 h 2586"/>
              <a:gd name="T2" fmla="*/ 141 w 2151"/>
              <a:gd name="T3" fmla="*/ 1702 h 2586"/>
              <a:gd name="T4" fmla="*/ 96 w 2151"/>
              <a:gd name="T5" fmla="*/ 1655 h 2586"/>
              <a:gd name="T6" fmla="*/ 76 w 2151"/>
              <a:gd name="T7" fmla="*/ 1621 h 2586"/>
              <a:gd name="T8" fmla="*/ 47 w 2151"/>
              <a:gd name="T9" fmla="*/ 1598 h 2586"/>
              <a:gd name="T10" fmla="*/ 19 w 2151"/>
              <a:gd name="T11" fmla="*/ 1603 h 2586"/>
              <a:gd name="T12" fmla="*/ 2 w 2151"/>
              <a:gd name="T13" fmla="*/ 1631 h 2586"/>
              <a:gd name="T14" fmla="*/ 2151 w 2151"/>
              <a:gd name="T15" fmla="*/ 2586 h 2586"/>
              <a:gd name="T16" fmla="*/ 1218 w 2151"/>
              <a:gd name="T17" fmla="*/ 430 h 2586"/>
              <a:gd name="T18" fmla="*/ 1184 w 2151"/>
              <a:gd name="T19" fmla="*/ 425 h 2586"/>
              <a:gd name="T20" fmla="*/ 1163 w 2151"/>
              <a:gd name="T21" fmla="*/ 404 h 2586"/>
              <a:gd name="T22" fmla="*/ 1165 w 2151"/>
              <a:gd name="T23" fmla="*/ 376 h 2586"/>
              <a:gd name="T24" fmla="*/ 1194 w 2151"/>
              <a:gd name="T25" fmla="*/ 347 h 2586"/>
              <a:gd name="T26" fmla="*/ 1233 w 2151"/>
              <a:gd name="T27" fmla="*/ 322 h 2586"/>
              <a:gd name="T28" fmla="*/ 1272 w 2151"/>
              <a:gd name="T29" fmla="*/ 277 h 2586"/>
              <a:gd name="T30" fmla="*/ 1292 w 2151"/>
              <a:gd name="T31" fmla="*/ 218 h 2586"/>
              <a:gd name="T32" fmla="*/ 1288 w 2151"/>
              <a:gd name="T33" fmla="*/ 160 h 2586"/>
              <a:gd name="T34" fmla="*/ 1251 w 2151"/>
              <a:gd name="T35" fmla="*/ 88 h 2586"/>
              <a:gd name="T36" fmla="*/ 1183 w 2151"/>
              <a:gd name="T37" fmla="*/ 34 h 2586"/>
              <a:gd name="T38" fmla="*/ 1093 w 2151"/>
              <a:gd name="T39" fmla="*/ 4 h 2586"/>
              <a:gd name="T40" fmla="*/ 1018 w 2151"/>
              <a:gd name="T41" fmla="*/ 2 h 2586"/>
              <a:gd name="T42" fmla="*/ 924 w 2151"/>
              <a:gd name="T43" fmla="*/ 25 h 2586"/>
              <a:gd name="T44" fmla="*/ 851 w 2151"/>
              <a:gd name="T45" fmla="*/ 73 h 2586"/>
              <a:gd name="T46" fmla="*/ 805 w 2151"/>
              <a:gd name="T47" fmla="*/ 142 h 2586"/>
              <a:gd name="T48" fmla="*/ 794 w 2151"/>
              <a:gd name="T49" fmla="*/ 200 h 2586"/>
              <a:gd name="T50" fmla="*/ 807 w 2151"/>
              <a:gd name="T51" fmla="*/ 264 h 2586"/>
              <a:gd name="T52" fmla="*/ 838 w 2151"/>
              <a:gd name="T53" fmla="*/ 308 h 2586"/>
              <a:gd name="T54" fmla="*/ 882 w 2151"/>
              <a:gd name="T55" fmla="*/ 342 h 2586"/>
              <a:gd name="T56" fmla="*/ 916 w 2151"/>
              <a:gd name="T57" fmla="*/ 368 h 2586"/>
              <a:gd name="T58" fmla="*/ 926 w 2151"/>
              <a:gd name="T59" fmla="*/ 397 h 2586"/>
              <a:gd name="T60" fmla="*/ 909 w 2151"/>
              <a:gd name="T61" fmla="*/ 420 h 2586"/>
              <a:gd name="T62" fmla="*/ 869 w 2151"/>
              <a:gd name="T63" fmla="*/ 430 h 2586"/>
              <a:gd name="T64" fmla="*/ 0 w 2151"/>
              <a:gd name="T65" fmla="*/ 1305 h 2586"/>
              <a:gd name="T66" fmla="*/ 5 w 2151"/>
              <a:gd name="T67" fmla="*/ 1338 h 2586"/>
              <a:gd name="T68" fmla="*/ 26 w 2151"/>
              <a:gd name="T69" fmla="*/ 1361 h 2586"/>
              <a:gd name="T70" fmla="*/ 54 w 2151"/>
              <a:gd name="T71" fmla="*/ 1357 h 2586"/>
              <a:gd name="T72" fmla="*/ 83 w 2151"/>
              <a:gd name="T73" fmla="*/ 1328 h 2586"/>
              <a:gd name="T74" fmla="*/ 107 w 2151"/>
              <a:gd name="T75" fmla="*/ 1291 h 2586"/>
              <a:gd name="T76" fmla="*/ 153 w 2151"/>
              <a:gd name="T77" fmla="*/ 1250 h 2586"/>
              <a:gd name="T78" fmla="*/ 211 w 2151"/>
              <a:gd name="T79" fmla="*/ 1230 h 2586"/>
              <a:gd name="T80" fmla="*/ 270 w 2151"/>
              <a:gd name="T81" fmla="*/ 1235 h 2586"/>
              <a:gd name="T82" fmla="*/ 342 w 2151"/>
              <a:gd name="T83" fmla="*/ 1273 h 2586"/>
              <a:gd name="T84" fmla="*/ 395 w 2151"/>
              <a:gd name="T85" fmla="*/ 1339 h 2586"/>
              <a:gd name="T86" fmla="*/ 426 w 2151"/>
              <a:gd name="T87" fmla="*/ 1429 h 2586"/>
              <a:gd name="T88" fmla="*/ 428 w 2151"/>
              <a:gd name="T89" fmla="*/ 1505 h 2586"/>
              <a:gd name="T90" fmla="*/ 405 w 2151"/>
              <a:gd name="T91" fmla="*/ 1598 h 2586"/>
              <a:gd name="T92" fmla="*/ 356 w 2151"/>
              <a:gd name="T93" fmla="*/ 1673 h 2586"/>
              <a:gd name="T94" fmla="*/ 288 w 2151"/>
              <a:gd name="T95" fmla="*/ 1718 h 2586"/>
              <a:gd name="T96" fmla="*/ 229 w 2151"/>
              <a:gd name="T97" fmla="*/ 1730 h 25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51" h="2586">
                <a:moveTo>
                  <a:pt x="229" y="1730"/>
                </a:moveTo>
                <a:lnTo>
                  <a:pt x="229" y="1730"/>
                </a:lnTo>
                <a:lnTo>
                  <a:pt x="211" y="1728"/>
                </a:lnTo>
                <a:lnTo>
                  <a:pt x="195" y="1725"/>
                </a:lnTo>
                <a:lnTo>
                  <a:pt x="179" y="1722"/>
                </a:lnTo>
                <a:lnTo>
                  <a:pt x="166" y="1715"/>
                </a:lnTo>
                <a:lnTo>
                  <a:pt x="153" y="1709"/>
                </a:lnTo>
                <a:lnTo>
                  <a:pt x="141" y="1702"/>
                </a:lnTo>
                <a:lnTo>
                  <a:pt x="132" y="1694"/>
                </a:lnTo>
                <a:lnTo>
                  <a:pt x="122" y="1686"/>
                </a:lnTo>
                <a:lnTo>
                  <a:pt x="107" y="1670"/>
                </a:lnTo>
                <a:lnTo>
                  <a:pt x="96" y="1655"/>
                </a:lnTo>
                <a:lnTo>
                  <a:pt x="88" y="1642"/>
                </a:lnTo>
                <a:lnTo>
                  <a:pt x="88" y="1642"/>
                </a:lnTo>
                <a:lnTo>
                  <a:pt x="83" y="1631"/>
                </a:lnTo>
                <a:lnTo>
                  <a:pt x="76" y="1621"/>
                </a:lnTo>
                <a:lnTo>
                  <a:pt x="68" y="1613"/>
                </a:lnTo>
                <a:lnTo>
                  <a:pt x="62" y="1606"/>
                </a:lnTo>
                <a:lnTo>
                  <a:pt x="54" y="1601"/>
                </a:lnTo>
                <a:lnTo>
                  <a:pt x="47" y="1598"/>
                </a:lnTo>
                <a:lnTo>
                  <a:pt x="39" y="1598"/>
                </a:lnTo>
                <a:lnTo>
                  <a:pt x="32" y="1598"/>
                </a:lnTo>
                <a:lnTo>
                  <a:pt x="26" y="1600"/>
                </a:lnTo>
                <a:lnTo>
                  <a:pt x="19" y="1603"/>
                </a:lnTo>
                <a:lnTo>
                  <a:pt x="15" y="1608"/>
                </a:lnTo>
                <a:lnTo>
                  <a:pt x="10" y="1614"/>
                </a:lnTo>
                <a:lnTo>
                  <a:pt x="5" y="1621"/>
                </a:lnTo>
                <a:lnTo>
                  <a:pt x="2" y="1631"/>
                </a:lnTo>
                <a:lnTo>
                  <a:pt x="0" y="1642"/>
                </a:lnTo>
                <a:lnTo>
                  <a:pt x="0" y="1655"/>
                </a:lnTo>
                <a:lnTo>
                  <a:pt x="0" y="2586"/>
                </a:lnTo>
                <a:lnTo>
                  <a:pt x="2151" y="2586"/>
                </a:lnTo>
                <a:lnTo>
                  <a:pt x="2151" y="431"/>
                </a:lnTo>
                <a:lnTo>
                  <a:pt x="1656" y="431"/>
                </a:lnTo>
                <a:lnTo>
                  <a:pt x="1656" y="430"/>
                </a:lnTo>
                <a:lnTo>
                  <a:pt x="1218" y="430"/>
                </a:lnTo>
                <a:lnTo>
                  <a:pt x="1218" y="430"/>
                </a:lnTo>
                <a:lnTo>
                  <a:pt x="1205" y="430"/>
                </a:lnTo>
                <a:lnTo>
                  <a:pt x="1194" y="428"/>
                </a:lnTo>
                <a:lnTo>
                  <a:pt x="1184" y="425"/>
                </a:lnTo>
                <a:lnTo>
                  <a:pt x="1178" y="420"/>
                </a:lnTo>
                <a:lnTo>
                  <a:pt x="1171" y="415"/>
                </a:lnTo>
                <a:lnTo>
                  <a:pt x="1166" y="410"/>
                </a:lnTo>
                <a:lnTo>
                  <a:pt x="1163" y="404"/>
                </a:lnTo>
                <a:lnTo>
                  <a:pt x="1162" y="397"/>
                </a:lnTo>
                <a:lnTo>
                  <a:pt x="1162" y="391"/>
                </a:lnTo>
                <a:lnTo>
                  <a:pt x="1162" y="383"/>
                </a:lnTo>
                <a:lnTo>
                  <a:pt x="1165" y="376"/>
                </a:lnTo>
                <a:lnTo>
                  <a:pt x="1170" y="368"/>
                </a:lnTo>
                <a:lnTo>
                  <a:pt x="1176" y="361"/>
                </a:lnTo>
                <a:lnTo>
                  <a:pt x="1184" y="353"/>
                </a:lnTo>
                <a:lnTo>
                  <a:pt x="1194" y="347"/>
                </a:lnTo>
                <a:lnTo>
                  <a:pt x="1205" y="342"/>
                </a:lnTo>
                <a:lnTo>
                  <a:pt x="1205" y="342"/>
                </a:lnTo>
                <a:lnTo>
                  <a:pt x="1218" y="334"/>
                </a:lnTo>
                <a:lnTo>
                  <a:pt x="1233" y="322"/>
                </a:lnTo>
                <a:lnTo>
                  <a:pt x="1249" y="308"/>
                </a:lnTo>
                <a:lnTo>
                  <a:pt x="1258" y="298"/>
                </a:lnTo>
                <a:lnTo>
                  <a:pt x="1266" y="288"/>
                </a:lnTo>
                <a:lnTo>
                  <a:pt x="1272" y="277"/>
                </a:lnTo>
                <a:lnTo>
                  <a:pt x="1279" y="264"/>
                </a:lnTo>
                <a:lnTo>
                  <a:pt x="1285" y="251"/>
                </a:lnTo>
                <a:lnTo>
                  <a:pt x="1288" y="235"/>
                </a:lnTo>
                <a:lnTo>
                  <a:pt x="1292" y="218"/>
                </a:lnTo>
                <a:lnTo>
                  <a:pt x="1293" y="200"/>
                </a:lnTo>
                <a:lnTo>
                  <a:pt x="1293" y="200"/>
                </a:lnTo>
                <a:lnTo>
                  <a:pt x="1292" y="181"/>
                </a:lnTo>
                <a:lnTo>
                  <a:pt x="1288" y="160"/>
                </a:lnTo>
                <a:lnTo>
                  <a:pt x="1282" y="142"/>
                </a:lnTo>
                <a:lnTo>
                  <a:pt x="1274" y="122"/>
                </a:lnTo>
                <a:lnTo>
                  <a:pt x="1262" y="104"/>
                </a:lnTo>
                <a:lnTo>
                  <a:pt x="1251" y="88"/>
                </a:lnTo>
                <a:lnTo>
                  <a:pt x="1236" y="73"/>
                </a:lnTo>
                <a:lnTo>
                  <a:pt x="1220" y="59"/>
                </a:lnTo>
                <a:lnTo>
                  <a:pt x="1202" y="46"/>
                </a:lnTo>
                <a:lnTo>
                  <a:pt x="1183" y="34"/>
                </a:lnTo>
                <a:lnTo>
                  <a:pt x="1162" y="25"/>
                </a:lnTo>
                <a:lnTo>
                  <a:pt x="1140" y="17"/>
                </a:lnTo>
                <a:lnTo>
                  <a:pt x="1118" y="8"/>
                </a:lnTo>
                <a:lnTo>
                  <a:pt x="1093" y="4"/>
                </a:lnTo>
                <a:lnTo>
                  <a:pt x="1069" y="2"/>
                </a:lnTo>
                <a:lnTo>
                  <a:pt x="1043" y="0"/>
                </a:lnTo>
                <a:lnTo>
                  <a:pt x="1043" y="0"/>
                </a:lnTo>
                <a:lnTo>
                  <a:pt x="1018" y="2"/>
                </a:lnTo>
                <a:lnTo>
                  <a:pt x="992" y="4"/>
                </a:lnTo>
                <a:lnTo>
                  <a:pt x="970" y="8"/>
                </a:lnTo>
                <a:lnTo>
                  <a:pt x="947" y="17"/>
                </a:lnTo>
                <a:lnTo>
                  <a:pt x="924" y="25"/>
                </a:lnTo>
                <a:lnTo>
                  <a:pt x="903" y="34"/>
                </a:lnTo>
                <a:lnTo>
                  <a:pt x="885" y="46"/>
                </a:lnTo>
                <a:lnTo>
                  <a:pt x="867" y="59"/>
                </a:lnTo>
                <a:lnTo>
                  <a:pt x="851" y="73"/>
                </a:lnTo>
                <a:lnTo>
                  <a:pt x="836" y="88"/>
                </a:lnTo>
                <a:lnTo>
                  <a:pt x="823" y="104"/>
                </a:lnTo>
                <a:lnTo>
                  <a:pt x="813" y="122"/>
                </a:lnTo>
                <a:lnTo>
                  <a:pt x="805" y="142"/>
                </a:lnTo>
                <a:lnTo>
                  <a:pt x="799" y="160"/>
                </a:lnTo>
                <a:lnTo>
                  <a:pt x="795" y="181"/>
                </a:lnTo>
                <a:lnTo>
                  <a:pt x="794" y="200"/>
                </a:lnTo>
                <a:lnTo>
                  <a:pt x="794" y="200"/>
                </a:lnTo>
                <a:lnTo>
                  <a:pt x="794" y="218"/>
                </a:lnTo>
                <a:lnTo>
                  <a:pt x="797" y="235"/>
                </a:lnTo>
                <a:lnTo>
                  <a:pt x="802" y="251"/>
                </a:lnTo>
                <a:lnTo>
                  <a:pt x="807" y="264"/>
                </a:lnTo>
                <a:lnTo>
                  <a:pt x="813" y="277"/>
                </a:lnTo>
                <a:lnTo>
                  <a:pt x="822" y="288"/>
                </a:lnTo>
                <a:lnTo>
                  <a:pt x="830" y="298"/>
                </a:lnTo>
                <a:lnTo>
                  <a:pt x="838" y="308"/>
                </a:lnTo>
                <a:lnTo>
                  <a:pt x="854" y="322"/>
                </a:lnTo>
                <a:lnTo>
                  <a:pt x="867" y="334"/>
                </a:lnTo>
                <a:lnTo>
                  <a:pt x="882" y="342"/>
                </a:lnTo>
                <a:lnTo>
                  <a:pt x="882" y="342"/>
                </a:lnTo>
                <a:lnTo>
                  <a:pt x="891" y="347"/>
                </a:lnTo>
                <a:lnTo>
                  <a:pt x="901" y="353"/>
                </a:lnTo>
                <a:lnTo>
                  <a:pt x="909" y="361"/>
                </a:lnTo>
                <a:lnTo>
                  <a:pt x="916" y="368"/>
                </a:lnTo>
                <a:lnTo>
                  <a:pt x="921" y="376"/>
                </a:lnTo>
                <a:lnTo>
                  <a:pt x="924" y="383"/>
                </a:lnTo>
                <a:lnTo>
                  <a:pt x="926" y="391"/>
                </a:lnTo>
                <a:lnTo>
                  <a:pt x="926" y="397"/>
                </a:lnTo>
                <a:lnTo>
                  <a:pt x="924" y="404"/>
                </a:lnTo>
                <a:lnTo>
                  <a:pt x="921" y="410"/>
                </a:lnTo>
                <a:lnTo>
                  <a:pt x="916" y="415"/>
                </a:lnTo>
                <a:lnTo>
                  <a:pt x="909" y="420"/>
                </a:lnTo>
                <a:lnTo>
                  <a:pt x="901" y="425"/>
                </a:lnTo>
                <a:lnTo>
                  <a:pt x="891" y="428"/>
                </a:lnTo>
                <a:lnTo>
                  <a:pt x="880" y="430"/>
                </a:lnTo>
                <a:lnTo>
                  <a:pt x="869" y="430"/>
                </a:lnTo>
                <a:lnTo>
                  <a:pt x="595" y="430"/>
                </a:lnTo>
                <a:lnTo>
                  <a:pt x="595" y="431"/>
                </a:lnTo>
                <a:lnTo>
                  <a:pt x="0" y="431"/>
                </a:lnTo>
                <a:lnTo>
                  <a:pt x="0" y="1305"/>
                </a:lnTo>
                <a:lnTo>
                  <a:pt x="0" y="1305"/>
                </a:lnTo>
                <a:lnTo>
                  <a:pt x="0" y="1317"/>
                </a:lnTo>
                <a:lnTo>
                  <a:pt x="2" y="1328"/>
                </a:lnTo>
                <a:lnTo>
                  <a:pt x="5" y="1338"/>
                </a:lnTo>
                <a:lnTo>
                  <a:pt x="10" y="1346"/>
                </a:lnTo>
                <a:lnTo>
                  <a:pt x="15" y="1352"/>
                </a:lnTo>
                <a:lnTo>
                  <a:pt x="19" y="1357"/>
                </a:lnTo>
                <a:lnTo>
                  <a:pt x="26" y="1361"/>
                </a:lnTo>
                <a:lnTo>
                  <a:pt x="32" y="1362"/>
                </a:lnTo>
                <a:lnTo>
                  <a:pt x="39" y="1362"/>
                </a:lnTo>
                <a:lnTo>
                  <a:pt x="47" y="1361"/>
                </a:lnTo>
                <a:lnTo>
                  <a:pt x="54" y="1357"/>
                </a:lnTo>
                <a:lnTo>
                  <a:pt x="62" y="1352"/>
                </a:lnTo>
                <a:lnTo>
                  <a:pt x="68" y="1346"/>
                </a:lnTo>
                <a:lnTo>
                  <a:pt x="76" y="1338"/>
                </a:lnTo>
                <a:lnTo>
                  <a:pt x="83" y="1328"/>
                </a:lnTo>
                <a:lnTo>
                  <a:pt x="88" y="1318"/>
                </a:lnTo>
                <a:lnTo>
                  <a:pt x="88" y="1318"/>
                </a:lnTo>
                <a:lnTo>
                  <a:pt x="96" y="1304"/>
                </a:lnTo>
                <a:lnTo>
                  <a:pt x="107" y="1291"/>
                </a:lnTo>
                <a:lnTo>
                  <a:pt x="122" y="1274"/>
                </a:lnTo>
                <a:lnTo>
                  <a:pt x="132" y="1266"/>
                </a:lnTo>
                <a:lnTo>
                  <a:pt x="141" y="1258"/>
                </a:lnTo>
                <a:lnTo>
                  <a:pt x="153" y="1250"/>
                </a:lnTo>
                <a:lnTo>
                  <a:pt x="166" y="1243"/>
                </a:lnTo>
                <a:lnTo>
                  <a:pt x="179" y="1238"/>
                </a:lnTo>
                <a:lnTo>
                  <a:pt x="195" y="1234"/>
                </a:lnTo>
                <a:lnTo>
                  <a:pt x="211" y="1230"/>
                </a:lnTo>
                <a:lnTo>
                  <a:pt x="229" y="1230"/>
                </a:lnTo>
                <a:lnTo>
                  <a:pt x="229" y="1230"/>
                </a:lnTo>
                <a:lnTo>
                  <a:pt x="249" y="1232"/>
                </a:lnTo>
                <a:lnTo>
                  <a:pt x="270" y="1235"/>
                </a:lnTo>
                <a:lnTo>
                  <a:pt x="288" y="1242"/>
                </a:lnTo>
                <a:lnTo>
                  <a:pt x="307" y="1250"/>
                </a:lnTo>
                <a:lnTo>
                  <a:pt x="325" y="1260"/>
                </a:lnTo>
                <a:lnTo>
                  <a:pt x="342" y="1273"/>
                </a:lnTo>
                <a:lnTo>
                  <a:pt x="356" y="1287"/>
                </a:lnTo>
                <a:lnTo>
                  <a:pt x="371" y="1304"/>
                </a:lnTo>
                <a:lnTo>
                  <a:pt x="384" y="1321"/>
                </a:lnTo>
                <a:lnTo>
                  <a:pt x="395" y="1339"/>
                </a:lnTo>
                <a:lnTo>
                  <a:pt x="405" y="1361"/>
                </a:lnTo>
                <a:lnTo>
                  <a:pt x="413" y="1383"/>
                </a:lnTo>
                <a:lnTo>
                  <a:pt x="421" y="1406"/>
                </a:lnTo>
                <a:lnTo>
                  <a:pt x="426" y="1429"/>
                </a:lnTo>
                <a:lnTo>
                  <a:pt x="428" y="1455"/>
                </a:lnTo>
                <a:lnTo>
                  <a:pt x="429" y="1479"/>
                </a:lnTo>
                <a:lnTo>
                  <a:pt x="429" y="1479"/>
                </a:lnTo>
                <a:lnTo>
                  <a:pt x="428" y="1505"/>
                </a:lnTo>
                <a:lnTo>
                  <a:pt x="426" y="1530"/>
                </a:lnTo>
                <a:lnTo>
                  <a:pt x="421" y="1554"/>
                </a:lnTo>
                <a:lnTo>
                  <a:pt x="413" y="1577"/>
                </a:lnTo>
                <a:lnTo>
                  <a:pt x="405" y="1598"/>
                </a:lnTo>
                <a:lnTo>
                  <a:pt x="395" y="1619"/>
                </a:lnTo>
                <a:lnTo>
                  <a:pt x="384" y="1639"/>
                </a:lnTo>
                <a:lnTo>
                  <a:pt x="371" y="1657"/>
                </a:lnTo>
                <a:lnTo>
                  <a:pt x="356" y="1673"/>
                </a:lnTo>
                <a:lnTo>
                  <a:pt x="342" y="1686"/>
                </a:lnTo>
                <a:lnTo>
                  <a:pt x="325" y="1699"/>
                </a:lnTo>
                <a:lnTo>
                  <a:pt x="307" y="1710"/>
                </a:lnTo>
                <a:lnTo>
                  <a:pt x="288" y="1718"/>
                </a:lnTo>
                <a:lnTo>
                  <a:pt x="270" y="1725"/>
                </a:lnTo>
                <a:lnTo>
                  <a:pt x="249" y="1728"/>
                </a:lnTo>
                <a:lnTo>
                  <a:pt x="229" y="1730"/>
                </a:lnTo>
                <a:lnTo>
                  <a:pt x="229" y="1730"/>
                </a:lnTo>
                <a:close/>
              </a:path>
            </a:pathLst>
          </a:custGeom>
          <a:solidFill>
            <a:srgbClr val="D2016C"/>
          </a:solidFill>
          <a:ln w="25400">
            <a:solidFill>
              <a:schemeClr val="tx1"/>
            </a:solidFill>
            <a:prstDash val="solid"/>
            <a:round/>
            <a:headEnd/>
            <a:tailEnd/>
          </a:ln>
        </p:spPr>
        <p:txBody>
          <a:bodyPr tIns="468000" anchor="ctr" anchorCtr="1"/>
          <a:lstStyle/>
          <a:p>
            <a:pPr algn="ctr" eaLnBrk="1" hangingPunct="1">
              <a:defRPr/>
            </a:pPr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Sales</a:t>
            </a:r>
          </a:p>
          <a:p>
            <a:pPr algn="ctr" eaLnBrk="1" hangingPunct="1">
              <a:defRPr/>
            </a:pPr>
            <a:r>
              <a:rPr lang="en-GB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rPr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1005231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2120" y="164987"/>
            <a:ext cx="1051560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THE CQRS microservices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1039044" y="6022785"/>
            <a:ext cx="10041752" cy="113607"/>
          </a:xfrm>
          <a:prstGeom prst="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adroTexto 8"/>
          <p:cNvSpPr txBox="1"/>
          <p:nvPr/>
        </p:nvSpPr>
        <p:spPr>
          <a:xfrm>
            <a:off x="5421111" y="6129871"/>
            <a:ext cx="139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tic" panose="020B0604020202020204" charset="0"/>
              </a:rPr>
              <a:t>docker</a:t>
            </a:r>
          </a:p>
        </p:txBody>
      </p:sp>
      <p:sp>
        <p:nvSpPr>
          <p:cNvPr id="61" name="Rectángulo 60"/>
          <p:cNvSpPr/>
          <p:nvPr/>
        </p:nvSpPr>
        <p:spPr>
          <a:xfrm>
            <a:off x="5222234" y="3762128"/>
            <a:ext cx="1731655" cy="2015101"/>
          </a:xfrm>
          <a:prstGeom prst="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zuul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</p:txBody>
      </p:sp>
      <p:sp>
        <p:nvSpPr>
          <p:cNvPr id="64" name="Rectángulo 63"/>
          <p:cNvSpPr/>
          <p:nvPr/>
        </p:nvSpPr>
        <p:spPr>
          <a:xfrm>
            <a:off x="7283383" y="3762128"/>
            <a:ext cx="1731655" cy="2015101"/>
          </a:xfrm>
          <a:prstGeom prst="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Event store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9344531" y="3751706"/>
            <a:ext cx="1731655" cy="2035944"/>
          </a:xfrm>
          <a:prstGeom prst="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accelerator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68A8CD1-408E-4427-8652-D07E33CF2C1F}"/>
              </a:ext>
            </a:extLst>
          </p:cNvPr>
          <p:cNvGrpSpPr/>
          <p:nvPr/>
        </p:nvGrpSpPr>
        <p:grpSpPr>
          <a:xfrm>
            <a:off x="1093950" y="1495919"/>
            <a:ext cx="1726510" cy="2025440"/>
            <a:chOff x="3017323" y="1626662"/>
            <a:chExt cx="1726510" cy="2025440"/>
          </a:xfrm>
        </p:grpSpPr>
        <p:sp>
          <p:nvSpPr>
            <p:cNvPr id="34" name="Rectángulo 33"/>
            <p:cNvSpPr/>
            <p:nvPr/>
          </p:nvSpPr>
          <p:spPr>
            <a:xfrm>
              <a:off x="3017323" y="1626662"/>
              <a:ext cx="1726510" cy="2025440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</a:rPr>
                <a:t>Write model</a:t>
              </a:r>
            </a:p>
          </p:txBody>
        </p:sp>
        <p:sp>
          <p:nvSpPr>
            <p:cNvPr id="35" name="Freeform 5"/>
            <p:cNvSpPr>
              <a:spLocks/>
            </p:cNvSpPr>
            <p:nvPr/>
          </p:nvSpPr>
          <p:spPr bwMode="auto">
            <a:xfrm>
              <a:off x="3270296" y="2065557"/>
              <a:ext cx="1220564" cy="1468248"/>
            </a:xfrm>
            <a:custGeom>
              <a:avLst/>
              <a:gdLst>
                <a:gd name="T0" fmla="*/ 1956 w 2151"/>
                <a:gd name="T1" fmla="*/ 861 h 2586"/>
                <a:gd name="T2" fmla="*/ 2010 w 2151"/>
                <a:gd name="T3" fmla="*/ 884 h 2586"/>
                <a:gd name="T4" fmla="*/ 2054 w 2151"/>
                <a:gd name="T5" fmla="*/ 931 h 2586"/>
                <a:gd name="T6" fmla="*/ 2075 w 2151"/>
                <a:gd name="T7" fmla="*/ 965 h 2586"/>
                <a:gd name="T8" fmla="*/ 2104 w 2151"/>
                <a:gd name="T9" fmla="*/ 988 h 2586"/>
                <a:gd name="T10" fmla="*/ 2132 w 2151"/>
                <a:gd name="T11" fmla="*/ 983 h 2586"/>
                <a:gd name="T12" fmla="*/ 2148 w 2151"/>
                <a:gd name="T13" fmla="*/ 955 h 2586"/>
                <a:gd name="T14" fmla="*/ 0 w 2151"/>
                <a:gd name="T15" fmla="*/ 0 h 2586"/>
                <a:gd name="T16" fmla="*/ 933 w 2151"/>
                <a:gd name="T17" fmla="*/ 2156 h 2586"/>
                <a:gd name="T18" fmla="*/ 965 w 2151"/>
                <a:gd name="T19" fmla="*/ 2161 h 2586"/>
                <a:gd name="T20" fmla="*/ 988 w 2151"/>
                <a:gd name="T21" fmla="*/ 2182 h 2586"/>
                <a:gd name="T22" fmla="*/ 985 w 2151"/>
                <a:gd name="T23" fmla="*/ 2210 h 2586"/>
                <a:gd name="T24" fmla="*/ 957 w 2151"/>
                <a:gd name="T25" fmla="*/ 2239 h 2586"/>
                <a:gd name="T26" fmla="*/ 918 w 2151"/>
                <a:gd name="T27" fmla="*/ 2264 h 2586"/>
                <a:gd name="T28" fmla="*/ 879 w 2151"/>
                <a:gd name="T29" fmla="*/ 2309 h 2586"/>
                <a:gd name="T30" fmla="*/ 859 w 2151"/>
                <a:gd name="T31" fmla="*/ 2368 h 2586"/>
                <a:gd name="T32" fmla="*/ 863 w 2151"/>
                <a:gd name="T33" fmla="*/ 2426 h 2586"/>
                <a:gd name="T34" fmla="*/ 900 w 2151"/>
                <a:gd name="T35" fmla="*/ 2498 h 2586"/>
                <a:gd name="T36" fmla="*/ 968 w 2151"/>
                <a:gd name="T37" fmla="*/ 2552 h 2586"/>
                <a:gd name="T38" fmla="*/ 1058 w 2151"/>
                <a:gd name="T39" fmla="*/ 2582 h 2586"/>
                <a:gd name="T40" fmla="*/ 1133 w 2151"/>
                <a:gd name="T41" fmla="*/ 2584 h 2586"/>
                <a:gd name="T42" fmla="*/ 1227 w 2151"/>
                <a:gd name="T43" fmla="*/ 2561 h 2586"/>
                <a:gd name="T44" fmla="*/ 1300 w 2151"/>
                <a:gd name="T45" fmla="*/ 2513 h 2586"/>
                <a:gd name="T46" fmla="*/ 1346 w 2151"/>
                <a:gd name="T47" fmla="*/ 2444 h 2586"/>
                <a:gd name="T48" fmla="*/ 1357 w 2151"/>
                <a:gd name="T49" fmla="*/ 2386 h 2586"/>
                <a:gd name="T50" fmla="*/ 1344 w 2151"/>
                <a:gd name="T51" fmla="*/ 2322 h 2586"/>
                <a:gd name="T52" fmla="*/ 1313 w 2151"/>
                <a:gd name="T53" fmla="*/ 2278 h 2586"/>
                <a:gd name="T54" fmla="*/ 1269 w 2151"/>
                <a:gd name="T55" fmla="*/ 2244 h 2586"/>
                <a:gd name="T56" fmla="*/ 1235 w 2151"/>
                <a:gd name="T57" fmla="*/ 2218 h 2586"/>
                <a:gd name="T58" fmla="*/ 1225 w 2151"/>
                <a:gd name="T59" fmla="*/ 2189 h 2586"/>
                <a:gd name="T60" fmla="*/ 1242 w 2151"/>
                <a:gd name="T61" fmla="*/ 2166 h 2586"/>
                <a:gd name="T62" fmla="*/ 1282 w 2151"/>
                <a:gd name="T63" fmla="*/ 2156 h 2586"/>
                <a:gd name="T64" fmla="*/ 2151 w 2151"/>
                <a:gd name="T65" fmla="*/ 1281 h 2586"/>
                <a:gd name="T66" fmla="*/ 2146 w 2151"/>
                <a:gd name="T67" fmla="*/ 1248 h 2586"/>
                <a:gd name="T68" fmla="*/ 2125 w 2151"/>
                <a:gd name="T69" fmla="*/ 1225 h 2586"/>
                <a:gd name="T70" fmla="*/ 2097 w 2151"/>
                <a:gd name="T71" fmla="*/ 1229 h 2586"/>
                <a:gd name="T72" fmla="*/ 2068 w 2151"/>
                <a:gd name="T73" fmla="*/ 1258 h 2586"/>
                <a:gd name="T74" fmla="*/ 2044 w 2151"/>
                <a:gd name="T75" fmla="*/ 1295 h 2586"/>
                <a:gd name="T76" fmla="*/ 1998 w 2151"/>
                <a:gd name="T77" fmla="*/ 1336 h 2586"/>
                <a:gd name="T78" fmla="*/ 1940 w 2151"/>
                <a:gd name="T79" fmla="*/ 1356 h 2586"/>
                <a:gd name="T80" fmla="*/ 1881 w 2151"/>
                <a:gd name="T81" fmla="*/ 1351 h 2586"/>
                <a:gd name="T82" fmla="*/ 1809 w 2151"/>
                <a:gd name="T83" fmla="*/ 1313 h 2586"/>
                <a:gd name="T84" fmla="*/ 1756 w 2151"/>
                <a:gd name="T85" fmla="*/ 1247 h 2586"/>
                <a:gd name="T86" fmla="*/ 1725 w 2151"/>
                <a:gd name="T87" fmla="*/ 1157 h 2586"/>
                <a:gd name="T88" fmla="*/ 1722 w 2151"/>
                <a:gd name="T89" fmla="*/ 1081 h 2586"/>
                <a:gd name="T90" fmla="*/ 1746 w 2151"/>
                <a:gd name="T91" fmla="*/ 988 h 2586"/>
                <a:gd name="T92" fmla="*/ 1795 w 2151"/>
                <a:gd name="T93" fmla="*/ 913 h 2586"/>
                <a:gd name="T94" fmla="*/ 1862 w 2151"/>
                <a:gd name="T95" fmla="*/ 868 h 2586"/>
                <a:gd name="T96" fmla="*/ 1922 w 2151"/>
                <a:gd name="T97" fmla="*/ 856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1922" y="856"/>
                  </a:moveTo>
                  <a:lnTo>
                    <a:pt x="1922" y="856"/>
                  </a:lnTo>
                  <a:lnTo>
                    <a:pt x="1940" y="858"/>
                  </a:lnTo>
                  <a:lnTo>
                    <a:pt x="1956" y="861"/>
                  </a:lnTo>
                  <a:lnTo>
                    <a:pt x="1971" y="864"/>
                  </a:lnTo>
                  <a:lnTo>
                    <a:pt x="1985" y="871"/>
                  </a:lnTo>
                  <a:lnTo>
                    <a:pt x="1998" y="877"/>
                  </a:lnTo>
                  <a:lnTo>
                    <a:pt x="2010" y="884"/>
                  </a:lnTo>
                  <a:lnTo>
                    <a:pt x="2019" y="892"/>
                  </a:lnTo>
                  <a:lnTo>
                    <a:pt x="2029" y="900"/>
                  </a:lnTo>
                  <a:lnTo>
                    <a:pt x="2044" y="916"/>
                  </a:lnTo>
                  <a:lnTo>
                    <a:pt x="2054" y="931"/>
                  </a:lnTo>
                  <a:lnTo>
                    <a:pt x="2062" y="944"/>
                  </a:lnTo>
                  <a:lnTo>
                    <a:pt x="2062" y="944"/>
                  </a:lnTo>
                  <a:lnTo>
                    <a:pt x="2068" y="955"/>
                  </a:lnTo>
                  <a:lnTo>
                    <a:pt x="2075" y="965"/>
                  </a:lnTo>
                  <a:lnTo>
                    <a:pt x="2083" y="973"/>
                  </a:lnTo>
                  <a:lnTo>
                    <a:pt x="2089" y="980"/>
                  </a:lnTo>
                  <a:lnTo>
                    <a:pt x="2097" y="985"/>
                  </a:lnTo>
                  <a:lnTo>
                    <a:pt x="2104" y="988"/>
                  </a:lnTo>
                  <a:lnTo>
                    <a:pt x="2112" y="988"/>
                  </a:lnTo>
                  <a:lnTo>
                    <a:pt x="2119" y="988"/>
                  </a:lnTo>
                  <a:lnTo>
                    <a:pt x="2125" y="986"/>
                  </a:lnTo>
                  <a:lnTo>
                    <a:pt x="2132" y="983"/>
                  </a:lnTo>
                  <a:lnTo>
                    <a:pt x="2136" y="978"/>
                  </a:lnTo>
                  <a:lnTo>
                    <a:pt x="2141" y="972"/>
                  </a:lnTo>
                  <a:lnTo>
                    <a:pt x="2146" y="965"/>
                  </a:lnTo>
                  <a:lnTo>
                    <a:pt x="2148" y="955"/>
                  </a:lnTo>
                  <a:lnTo>
                    <a:pt x="2151" y="944"/>
                  </a:lnTo>
                  <a:lnTo>
                    <a:pt x="2151" y="931"/>
                  </a:lnTo>
                  <a:lnTo>
                    <a:pt x="2151" y="0"/>
                  </a:lnTo>
                  <a:lnTo>
                    <a:pt x="0" y="0"/>
                  </a:lnTo>
                  <a:lnTo>
                    <a:pt x="0" y="2155"/>
                  </a:lnTo>
                  <a:lnTo>
                    <a:pt x="495" y="2155"/>
                  </a:lnTo>
                  <a:lnTo>
                    <a:pt x="495" y="2156"/>
                  </a:lnTo>
                  <a:lnTo>
                    <a:pt x="933" y="2156"/>
                  </a:lnTo>
                  <a:lnTo>
                    <a:pt x="933" y="2156"/>
                  </a:lnTo>
                  <a:lnTo>
                    <a:pt x="946" y="2156"/>
                  </a:lnTo>
                  <a:lnTo>
                    <a:pt x="955" y="2158"/>
                  </a:lnTo>
                  <a:lnTo>
                    <a:pt x="965" y="2161"/>
                  </a:lnTo>
                  <a:lnTo>
                    <a:pt x="973" y="2166"/>
                  </a:lnTo>
                  <a:lnTo>
                    <a:pt x="980" y="2171"/>
                  </a:lnTo>
                  <a:lnTo>
                    <a:pt x="985" y="2176"/>
                  </a:lnTo>
                  <a:lnTo>
                    <a:pt x="988" y="2182"/>
                  </a:lnTo>
                  <a:lnTo>
                    <a:pt x="989" y="2189"/>
                  </a:lnTo>
                  <a:lnTo>
                    <a:pt x="989" y="2195"/>
                  </a:lnTo>
                  <a:lnTo>
                    <a:pt x="988" y="2203"/>
                  </a:lnTo>
                  <a:lnTo>
                    <a:pt x="985" y="2210"/>
                  </a:lnTo>
                  <a:lnTo>
                    <a:pt x="980" y="2218"/>
                  </a:lnTo>
                  <a:lnTo>
                    <a:pt x="975" y="2225"/>
                  </a:lnTo>
                  <a:lnTo>
                    <a:pt x="967" y="2233"/>
                  </a:lnTo>
                  <a:lnTo>
                    <a:pt x="957" y="2239"/>
                  </a:lnTo>
                  <a:lnTo>
                    <a:pt x="946" y="2244"/>
                  </a:lnTo>
                  <a:lnTo>
                    <a:pt x="946" y="2244"/>
                  </a:lnTo>
                  <a:lnTo>
                    <a:pt x="931" y="2252"/>
                  </a:lnTo>
                  <a:lnTo>
                    <a:pt x="918" y="2264"/>
                  </a:lnTo>
                  <a:lnTo>
                    <a:pt x="902" y="2278"/>
                  </a:lnTo>
                  <a:lnTo>
                    <a:pt x="893" y="2288"/>
                  </a:lnTo>
                  <a:lnTo>
                    <a:pt x="885" y="2298"/>
                  </a:lnTo>
                  <a:lnTo>
                    <a:pt x="879" y="2309"/>
                  </a:lnTo>
                  <a:lnTo>
                    <a:pt x="871" y="2322"/>
                  </a:lnTo>
                  <a:lnTo>
                    <a:pt x="866" y="2335"/>
                  </a:lnTo>
                  <a:lnTo>
                    <a:pt x="861" y="2351"/>
                  </a:lnTo>
                  <a:lnTo>
                    <a:pt x="859" y="2368"/>
                  </a:lnTo>
                  <a:lnTo>
                    <a:pt x="858" y="2386"/>
                  </a:lnTo>
                  <a:lnTo>
                    <a:pt x="858" y="2386"/>
                  </a:lnTo>
                  <a:lnTo>
                    <a:pt x="859" y="2405"/>
                  </a:lnTo>
                  <a:lnTo>
                    <a:pt x="863" y="2426"/>
                  </a:lnTo>
                  <a:lnTo>
                    <a:pt x="869" y="2444"/>
                  </a:lnTo>
                  <a:lnTo>
                    <a:pt x="877" y="2464"/>
                  </a:lnTo>
                  <a:lnTo>
                    <a:pt x="889" y="2482"/>
                  </a:lnTo>
                  <a:lnTo>
                    <a:pt x="900" y="2498"/>
                  </a:lnTo>
                  <a:lnTo>
                    <a:pt x="915" y="2513"/>
                  </a:lnTo>
                  <a:lnTo>
                    <a:pt x="931" y="2527"/>
                  </a:lnTo>
                  <a:lnTo>
                    <a:pt x="949" y="2540"/>
                  </a:lnTo>
                  <a:lnTo>
                    <a:pt x="968" y="2552"/>
                  </a:lnTo>
                  <a:lnTo>
                    <a:pt x="988" y="2561"/>
                  </a:lnTo>
                  <a:lnTo>
                    <a:pt x="1011" y="2569"/>
                  </a:lnTo>
                  <a:lnTo>
                    <a:pt x="1033" y="2578"/>
                  </a:lnTo>
                  <a:lnTo>
                    <a:pt x="1058" y="2582"/>
                  </a:lnTo>
                  <a:lnTo>
                    <a:pt x="1082" y="2584"/>
                  </a:lnTo>
                  <a:lnTo>
                    <a:pt x="1108" y="2586"/>
                  </a:lnTo>
                  <a:lnTo>
                    <a:pt x="1108" y="2586"/>
                  </a:lnTo>
                  <a:lnTo>
                    <a:pt x="1133" y="2584"/>
                  </a:lnTo>
                  <a:lnTo>
                    <a:pt x="1157" y="2582"/>
                  </a:lnTo>
                  <a:lnTo>
                    <a:pt x="1181" y="2578"/>
                  </a:lnTo>
                  <a:lnTo>
                    <a:pt x="1204" y="2569"/>
                  </a:lnTo>
                  <a:lnTo>
                    <a:pt x="1227" y="2561"/>
                  </a:lnTo>
                  <a:lnTo>
                    <a:pt x="1247" y="2552"/>
                  </a:lnTo>
                  <a:lnTo>
                    <a:pt x="1266" y="2540"/>
                  </a:lnTo>
                  <a:lnTo>
                    <a:pt x="1284" y="2527"/>
                  </a:lnTo>
                  <a:lnTo>
                    <a:pt x="1300" y="2513"/>
                  </a:lnTo>
                  <a:lnTo>
                    <a:pt x="1315" y="2498"/>
                  </a:lnTo>
                  <a:lnTo>
                    <a:pt x="1326" y="2482"/>
                  </a:lnTo>
                  <a:lnTo>
                    <a:pt x="1338" y="2464"/>
                  </a:lnTo>
                  <a:lnTo>
                    <a:pt x="1346" y="2444"/>
                  </a:lnTo>
                  <a:lnTo>
                    <a:pt x="1352" y="2426"/>
                  </a:lnTo>
                  <a:lnTo>
                    <a:pt x="1356" y="2405"/>
                  </a:lnTo>
                  <a:lnTo>
                    <a:pt x="1357" y="2386"/>
                  </a:lnTo>
                  <a:lnTo>
                    <a:pt x="1357" y="2386"/>
                  </a:lnTo>
                  <a:lnTo>
                    <a:pt x="1356" y="2368"/>
                  </a:lnTo>
                  <a:lnTo>
                    <a:pt x="1354" y="2351"/>
                  </a:lnTo>
                  <a:lnTo>
                    <a:pt x="1349" y="2335"/>
                  </a:lnTo>
                  <a:lnTo>
                    <a:pt x="1344" y="2322"/>
                  </a:lnTo>
                  <a:lnTo>
                    <a:pt x="1338" y="2309"/>
                  </a:lnTo>
                  <a:lnTo>
                    <a:pt x="1329" y="2298"/>
                  </a:lnTo>
                  <a:lnTo>
                    <a:pt x="1321" y="2288"/>
                  </a:lnTo>
                  <a:lnTo>
                    <a:pt x="1313" y="2278"/>
                  </a:lnTo>
                  <a:lnTo>
                    <a:pt x="1297" y="2264"/>
                  </a:lnTo>
                  <a:lnTo>
                    <a:pt x="1284" y="2252"/>
                  </a:lnTo>
                  <a:lnTo>
                    <a:pt x="1269" y="2244"/>
                  </a:lnTo>
                  <a:lnTo>
                    <a:pt x="1269" y="2244"/>
                  </a:lnTo>
                  <a:lnTo>
                    <a:pt x="1258" y="2239"/>
                  </a:lnTo>
                  <a:lnTo>
                    <a:pt x="1248" y="2233"/>
                  </a:lnTo>
                  <a:lnTo>
                    <a:pt x="1240" y="2225"/>
                  </a:lnTo>
                  <a:lnTo>
                    <a:pt x="1235" y="2218"/>
                  </a:lnTo>
                  <a:lnTo>
                    <a:pt x="1230" y="2210"/>
                  </a:lnTo>
                  <a:lnTo>
                    <a:pt x="1227" y="2203"/>
                  </a:lnTo>
                  <a:lnTo>
                    <a:pt x="1225" y="2195"/>
                  </a:lnTo>
                  <a:lnTo>
                    <a:pt x="1225" y="2189"/>
                  </a:lnTo>
                  <a:lnTo>
                    <a:pt x="1227" y="2182"/>
                  </a:lnTo>
                  <a:lnTo>
                    <a:pt x="1230" y="2176"/>
                  </a:lnTo>
                  <a:lnTo>
                    <a:pt x="1235" y="2171"/>
                  </a:lnTo>
                  <a:lnTo>
                    <a:pt x="1242" y="2166"/>
                  </a:lnTo>
                  <a:lnTo>
                    <a:pt x="1250" y="2161"/>
                  </a:lnTo>
                  <a:lnTo>
                    <a:pt x="1260" y="2158"/>
                  </a:lnTo>
                  <a:lnTo>
                    <a:pt x="1269" y="2156"/>
                  </a:lnTo>
                  <a:lnTo>
                    <a:pt x="1282" y="2156"/>
                  </a:lnTo>
                  <a:lnTo>
                    <a:pt x="1556" y="2156"/>
                  </a:lnTo>
                  <a:lnTo>
                    <a:pt x="1556" y="2155"/>
                  </a:lnTo>
                  <a:lnTo>
                    <a:pt x="2151" y="2155"/>
                  </a:lnTo>
                  <a:lnTo>
                    <a:pt x="2151" y="1281"/>
                  </a:lnTo>
                  <a:lnTo>
                    <a:pt x="2151" y="1281"/>
                  </a:lnTo>
                  <a:lnTo>
                    <a:pt x="2151" y="1269"/>
                  </a:lnTo>
                  <a:lnTo>
                    <a:pt x="2148" y="1258"/>
                  </a:lnTo>
                  <a:lnTo>
                    <a:pt x="2146" y="1248"/>
                  </a:lnTo>
                  <a:lnTo>
                    <a:pt x="2141" y="1240"/>
                  </a:lnTo>
                  <a:lnTo>
                    <a:pt x="2136" y="1234"/>
                  </a:lnTo>
                  <a:lnTo>
                    <a:pt x="2132" y="1229"/>
                  </a:lnTo>
                  <a:lnTo>
                    <a:pt x="2125" y="1225"/>
                  </a:lnTo>
                  <a:lnTo>
                    <a:pt x="2119" y="1224"/>
                  </a:lnTo>
                  <a:lnTo>
                    <a:pt x="2112" y="1224"/>
                  </a:lnTo>
                  <a:lnTo>
                    <a:pt x="2104" y="1225"/>
                  </a:lnTo>
                  <a:lnTo>
                    <a:pt x="2097" y="1229"/>
                  </a:lnTo>
                  <a:lnTo>
                    <a:pt x="2089" y="1234"/>
                  </a:lnTo>
                  <a:lnTo>
                    <a:pt x="2083" y="1240"/>
                  </a:lnTo>
                  <a:lnTo>
                    <a:pt x="2075" y="1248"/>
                  </a:lnTo>
                  <a:lnTo>
                    <a:pt x="2068" y="1258"/>
                  </a:lnTo>
                  <a:lnTo>
                    <a:pt x="2062" y="1268"/>
                  </a:lnTo>
                  <a:lnTo>
                    <a:pt x="2062" y="1268"/>
                  </a:lnTo>
                  <a:lnTo>
                    <a:pt x="2054" y="1282"/>
                  </a:lnTo>
                  <a:lnTo>
                    <a:pt x="2044" y="1295"/>
                  </a:lnTo>
                  <a:lnTo>
                    <a:pt x="2029" y="1312"/>
                  </a:lnTo>
                  <a:lnTo>
                    <a:pt x="2019" y="1320"/>
                  </a:lnTo>
                  <a:lnTo>
                    <a:pt x="2010" y="1328"/>
                  </a:lnTo>
                  <a:lnTo>
                    <a:pt x="1998" y="1336"/>
                  </a:lnTo>
                  <a:lnTo>
                    <a:pt x="1985" y="1343"/>
                  </a:lnTo>
                  <a:lnTo>
                    <a:pt x="1971" y="1348"/>
                  </a:lnTo>
                  <a:lnTo>
                    <a:pt x="1956" y="1352"/>
                  </a:lnTo>
                  <a:lnTo>
                    <a:pt x="1940" y="1356"/>
                  </a:lnTo>
                  <a:lnTo>
                    <a:pt x="1922" y="1356"/>
                  </a:lnTo>
                  <a:lnTo>
                    <a:pt x="1922" y="1356"/>
                  </a:lnTo>
                  <a:lnTo>
                    <a:pt x="1901" y="1354"/>
                  </a:lnTo>
                  <a:lnTo>
                    <a:pt x="1881" y="1351"/>
                  </a:lnTo>
                  <a:lnTo>
                    <a:pt x="1862" y="1344"/>
                  </a:lnTo>
                  <a:lnTo>
                    <a:pt x="1844" y="1336"/>
                  </a:lnTo>
                  <a:lnTo>
                    <a:pt x="1826" y="1326"/>
                  </a:lnTo>
                  <a:lnTo>
                    <a:pt x="1809" y="1313"/>
                  </a:lnTo>
                  <a:lnTo>
                    <a:pt x="1795" y="1299"/>
                  </a:lnTo>
                  <a:lnTo>
                    <a:pt x="1780" y="1282"/>
                  </a:lnTo>
                  <a:lnTo>
                    <a:pt x="1767" y="1265"/>
                  </a:lnTo>
                  <a:lnTo>
                    <a:pt x="1756" y="1247"/>
                  </a:lnTo>
                  <a:lnTo>
                    <a:pt x="1746" y="1225"/>
                  </a:lnTo>
                  <a:lnTo>
                    <a:pt x="1736" y="1203"/>
                  </a:lnTo>
                  <a:lnTo>
                    <a:pt x="1730" y="1180"/>
                  </a:lnTo>
                  <a:lnTo>
                    <a:pt x="1725" y="1157"/>
                  </a:lnTo>
                  <a:lnTo>
                    <a:pt x="1722" y="1131"/>
                  </a:lnTo>
                  <a:lnTo>
                    <a:pt x="1722" y="1107"/>
                  </a:lnTo>
                  <a:lnTo>
                    <a:pt x="1722" y="1107"/>
                  </a:lnTo>
                  <a:lnTo>
                    <a:pt x="1722" y="1081"/>
                  </a:lnTo>
                  <a:lnTo>
                    <a:pt x="1725" y="1056"/>
                  </a:lnTo>
                  <a:lnTo>
                    <a:pt x="1730" y="1032"/>
                  </a:lnTo>
                  <a:lnTo>
                    <a:pt x="1736" y="1009"/>
                  </a:lnTo>
                  <a:lnTo>
                    <a:pt x="1746" y="988"/>
                  </a:lnTo>
                  <a:lnTo>
                    <a:pt x="1756" y="967"/>
                  </a:lnTo>
                  <a:lnTo>
                    <a:pt x="1767" y="947"/>
                  </a:lnTo>
                  <a:lnTo>
                    <a:pt x="1780" y="929"/>
                  </a:lnTo>
                  <a:lnTo>
                    <a:pt x="1795" y="913"/>
                  </a:lnTo>
                  <a:lnTo>
                    <a:pt x="1809" y="898"/>
                  </a:lnTo>
                  <a:lnTo>
                    <a:pt x="1826" y="887"/>
                  </a:lnTo>
                  <a:lnTo>
                    <a:pt x="1844" y="876"/>
                  </a:lnTo>
                  <a:lnTo>
                    <a:pt x="1862" y="868"/>
                  </a:lnTo>
                  <a:lnTo>
                    <a:pt x="1881" y="861"/>
                  </a:lnTo>
                  <a:lnTo>
                    <a:pt x="1901" y="858"/>
                  </a:lnTo>
                  <a:lnTo>
                    <a:pt x="1922" y="856"/>
                  </a:lnTo>
                  <a:lnTo>
                    <a:pt x="1922" y="856"/>
                  </a:lnTo>
                  <a:close/>
                </a:path>
              </a:pathLst>
            </a:custGeom>
            <a:solidFill>
              <a:srgbClr val="89C13C"/>
            </a:solidFill>
            <a:ln w="254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Ins="274320" bIns="274320" anchor="ctr"/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  <a:cs typeface="Arial" charset="0"/>
                </a:rPr>
                <a:t>Collision</a:t>
              </a:r>
            </a:p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  <a:cs typeface="Arial" charset="0"/>
                </a:rPr>
                <a:t>detector</a:t>
              </a:r>
              <a:endParaRPr lang="en-GB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endParaRP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C276CE63-8DA4-488D-9EB2-43515C87C365}"/>
              </a:ext>
            </a:extLst>
          </p:cNvPr>
          <p:cNvGrpSpPr/>
          <p:nvPr/>
        </p:nvGrpSpPr>
        <p:grpSpPr>
          <a:xfrm>
            <a:off x="3155380" y="3762128"/>
            <a:ext cx="1737360" cy="2015101"/>
            <a:chOff x="5154042" y="3694309"/>
            <a:chExt cx="1737360" cy="2015101"/>
          </a:xfrm>
        </p:grpSpPr>
        <p:sp>
          <p:nvSpPr>
            <p:cNvPr id="38" name="Rectángulo 37"/>
            <p:cNvSpPr/>
            <p:nvPr/>
          </p:nvSpPr>
          <p:spPr>
            <a:xfrm>
              <a:off x="5154042" y="3694309"/>
              <a:ext cx="1737360" cy="2015101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</a:rPr>
                <a:t>Read model</a:t>
              </a:r>
            </a:p>
          </p:txBody>
        </p:sp>
        <p:sp>
          <p:nvSpPr>
            <p:cNvPr id="39" name="Freeform 8"/>
            <p:cNvSpPr>
              <a:spLocks/>
            </p:cNvSpPr>
            <p:nvPr/>
          </p:nvSpPr>
          <p:spPr bwMode="auto">
            <a:xfrm>
              <a:off x="5418573" y="4165108"/>
              <a:ext cx="1207500" cy="1436589"/>
            </a:xfrm>
            <a:custGeom>
              <a:avLst/>
              <a:gdLst>
                <a:gd name="T0" fmla="*/ 195 w 2151"/>
                <a:gd name="T1" fmla="*/ 1725 h 2586"/>
                <a:gd name="T2" fmla="*/ 141 w 2151"/>
                <a:gd name="T3" fmla="*/ 1702 h 2586"/>
                <a:gd name="T4" fmla="*/ 96 w 2151"/>
                <a:gd name="T5" fmla="*/ 1655 h 2586"/>
                <a:gd name="T6" fmla="*/ 76 w 2151"/>
                <a:gd name="T7" fmla="*/ 1621 h 2586"/>
                <a:gd name="T8" fmla="*/ 47 w 2151"/>
                <a:gd name="T9" fmla="*/ 1598 h 2586"/>
                <a:gd name="T10" fmla="*/ 19 w 2151"/>
                <a:gd name="T11" fmla="*/ 1603 h 2586"/>
                <a:gd name="T12" fmla="*/ 2 w 2151"/>
                <a:gd name="T13" fmla="*/ 1631 h 2586"/>
                <a:gd name="T14" fmla="*/ 2151 w 2151"/>
                <a:gd name="T15" fmla="*/ 2586 h 2586"/>
                <a:gd name="T16" fmla="*/ 1218 w 2151"/>
                <a:gd name="T17" fmla="*/ 430 h 2586"/>
                <a:gd name="T18" fmla="*/ 1184 w 2151"/>
                <a:gd name="T19" fmla="*/ 425 h 2586"/>
                <a:gd name="T20" fmla="*/ 1163 w 2151"/>
                <a:gd name="T21" fmla="*/ 404 h 2586"/>
                <a:gd name="T22" fmla="*/ 1165 w 2151"/>
                <a:gd name="T23" fmla="*/ 376 h 2586"/>
                <a:gd name="T24" fmla="*/ 1194 w 2151"/>
                <a:gd name="T25" fmla="*/ 347 h 2586"/>
                <a:gd name="T26" fmla="*/ 1233 w 2151"/>
                <a:gd name="T27" fmla="*/ 322 h 2586"/>
                <a:gd name="T28" fmla="*/ 1272 w 2151"/>
                <a:gd name="T29" fmla="*/ 277 h 2586"/>
                <a:gd name="T30" fmla="*/ 1292 w 2151"/>
                <a:gd name="T31" fmla="*/ 218 h 2586"/>
                <a:gd name="T32" fmla="*/ 1288 w 2151"/>
                <a:gd name="T33" fmla="*/ 160 h 2586"/>
                <a:gd name="T34" fmla="*/ 1251 w 2151"/>
                <a:gd name="T35" fmla="*/ 88 h 2586"/>
                <a:gd name="T36" fmla="*/ 1183 w 2151"/>
                <a:gd name="T37" fmla="*/ 34 h 2586"/>
                <a:gd name="T38" fmla="*/ 1093 w 2151"/>
                <a:gd name="T39" fmla="*/ 4 h 2586"/>
                <a:gd name="T40" fmla="*/ 1018 w 2151"/>
                <a:gd name="T41" fmla="*/ 2 h 2586"/>
                <a:gd name="T42" fmla="*/ 924 w 2151"/>
                <a:gd name="T43" fmla="*/ 25 h 2586"/>
                <a:gd name="T44" fmla="*/ 851 w 2151"/>
                <a:gd name="T45" fmla="*/ 73 h 2586"/>
                <a:gd name="T46" fmla="*/ 805 w 2151"/>
                <a:gd name="T47" fmla="*/ 142 h 2586"/>
                <a:gd name="T48" fmla="*/ 794 w 2151"/>
                <a:gd name="T49" fmla="*/ 200 h 2586"/>
                <a:gd name="T50" fmla="*/ 807 w 2151"/>
                <a:gd name="T51" fmla="*/ 264 h 2586"/>
                <a:gd name="T52" fmla="*/ 838 w 2151"/>
                <a:gd name="T53" fmla="*/ 308 h 2586"/>
                <a:gd name="T54" fmla="*/ 882 w 2151"/>
                <a:gd name="T55" fmla="*/ 342 h 2586"/>
                <a:gd name="T56" fmla="*/ 916 w 2151"/>
                <a:gd name="T57" fmla="*/ 368 h 2586"/>
                <a:gd name="T58" fmla="*/ 926 w 2151"/>
                <a:gd name="T59" fmla="*/ 397 h 2586"/>
                <a:gd name="T60" fmla="*/ 909 w 2151"/>
                <a:gd name="T61" fmla="*/ 420 h 2586"/>
                <a:gd name="T62" fmla="*/ 869 w 2151"/>
                <a:gd name="T63" fmla="*/ 430 h 2586"/>
                <a:gd name="T64" fmla="*/ 0 w 2151"/>
                <a:gd name="T65" fmla="*/ 1305 h 2586"/>
                <a:gd name="T66" fmla="*/ 5 w 2151"/>
                <a:gd name="T67" fmla="*/ 1338 h 2586"/>
                <a:gd name="T68" fmla="*/ 26 w 2151"/>
                <a:gd name="T69" fmla="*/ 1361 h 2586"/>
                <a:gd name="T70" fmla="*/ 54 w 2151"/>
                <a:gd name="T71" fmla="*/ 1357 h 2586"/>
                <a:gd name="T72" fmla="*/ 83 w 2151"/>
                <a:gd name="T73" fmla="*/ 1328 h 2586"/>
                <a:gd name="T74" fmla="*/ 107 w 2151"/>
                <a:gd name="T75" fmla="*/ 1291 h 2586"/>
                <a:gd name="T76" fmla="*/ 153 w 2151"/>
                <a:gd name="T77" fmla="*/ 1250 h 2586"/>
                <a:gd name="T78" fmla="*/ 211 w 2151"/>
                <a:gd name="T79" fmla="*/ 1230 h 2586"/>
                <a:gd name="T80" fmla="*/ 270 w 2151"/>
                <a:gd name="T81" fmla="*/ 1235 h 2586"/>
                <a:gd name="T82" fmla="*/ 342 w 2151"/>
                <a:gd name="T83" fmla="*/ 1273 h 2586"/>
                <a:gd name="T84" fmla="*/ 395 w 2151"/>
                <a:gd name="T85" fmla="*/ 1339 h 2586"/>
                <a:gd name="T86" fmla="*/ 426 w 2151"/>
                <a:gd name="T87" fmla="*/ 1429 h 2586"/>
                <a:gd name="T88" fmla="*/ 428 w 2151"/>
                <a:gd name="T89" fmla="*/ 1505 h 2586"/>
                <a:gd name="T90" fmla="*/ 405 w 2151"/>
                <a:gd name="T91" fmla="*/ 1598 h 2586"/>
                <a:gd name="T92" fmla="*/ 356 w 2151"/>
                <a:gd name="T93" fmla="*/ 1673 h 2586"/>
                <a:gd name="T94" fmla="*/ 288 w 2151"/>
                <a:gd name="T95" fmla="*/ 1718 h 2586"/>
                <a:gd name="T96" fmla="*/ 229 w 2151"/>
                <a:gd name="T97" fmla="*/ 1730 h 2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51" h="2586">
                  <a:moveTo>
                    <a:pt x="229" y="1730"/>
                  </a:moveTo>
                  <a:lnTo>
                    <a:pt x="229" y="1730"/>
                  </a:lnTo>
                  <a:lnTo>
                    <a:pt x="211" y="1728"/>
                  </a:lnTo>
                  <a:lnTo>
                    <a:pt x="195" y="1725"/>
                  </a:lnTo>
                  <a:lnTo>
                    <a:pt x="179" y="1722"/>
                  </a:lnTo>
                  <a:lnTo>
                    <a:pt x="166" y="1715"/>
                  </a:lnTo>
                  <a:lnTo>
                    <a:pt x="153" y="1709"/>
                  </a:lnTo>
                  <a:lnTo>
                    <a:pt x="141" y="1702"/>
                  </a:lnTo>
                  <a:lnTo>
                    <a:pt x="132" y="1694"/>
                  </a:lnTo>
                  <a:lnTo>
                    <a:pt x="122" y="1686"/>
                  </a:lnTo>
                  <a:lnTo>
                    <a:pt x="107" y="1670"/>
                  </a:lnTo>
                  <a:lnTo>
                    <a:pt x="96" y="1655"/>
                  </a:lnTo>
                  <a:lnTo>
                    <a:pt x="88" y="1642"/>
                  </a:lnTo>
                  <a:lnTo>
                    <a:pt x="88" y="1642"/>
                  </a:lnTo>
                  <a:lnTo>
                    <a:pt x="83" y="1631"/>
                  </a:lnTo>
                  <a:lnTo>
                    <a:pt x="76" y="1621"/>
                  </a:lnTo>
                  <a:lnTo>
                    <a:pt x="68" y="1613"/>
                  </a:lnTo>
                  <a:lnTo>
                    <a:pt x="62" y="1606"/>
                  </a:lnTo>
                  <a:lnTo>
                    <a:pt x="54" y="1601"/>
                  </a:lnTo>
                  <a:lnTo>
                    <a:pt x="47" y="1598"/>
                  </a:lnTo>
                  <a:lnTo>
                    <a:pt x="39" y="1598"/>
                  </a:lnTo>
                  <a:lnTo>
                    <a:pt x="32" y="1598"/>
                  </a:lnTo>
                  <a:lnTo>
                    <a:pt x="26" y="1600"/>
                  </a:lnTo>
                  <a:lnTo>
                    <a:pt x="19" y="1603"/>
                  </a:lnTo>
                  <a:lnTo>
                    <a:pt x="15" y="1608"/>
                  </a:lnTo>
                  <a:lnTo>
                    <a:pt x="10" y="1614"/>
                  </a:lnTo>
                  <a:lnTo>
                    <a:pt x="5" y="1621"/>
                  </a:lnTo>
                  <a:lnTo>
                    <a:pt x="2" y="1631"/>
                  </a:lnTo>
                  <a:lnTo>
                    <a:pt x="0" y="1642"/>
                  </a:lnTo>
                  <a:lnTo>
                    <a:pt x="0" y="1655"/>
                  </a:lnTo>
                  <a:lnTo>
                    <a:pt x="0" y="2586"/>
                  </a:lnTo>
                  <a:lnTo>
                    <a:pt x="2151" y="2586"/>
                  </a:lnTo>
                  <a:lnTo>
                    <a:pt x="2151" y="431"/>
                  </a:lnTo>
                  <a:lnTo>
                    <a:pt x="1656" y="431"/>
                  </a:lnTo>
                  <a:lnTo>
                    <a:pt x="1656" y="430"/>
                  </a:lnTo>
                  <a:lnTo>
                    <a:pt x="1218" y="430"/>
                  </a:lnTo>
                  <a:lnTo>
                    <a:pt x="1218" y="430"/>
                  </a:lnTo>
                  <a:lnTo>
                    <a:pt x="1205" y="430"/>
                  </a:lnTo>
                  <a:lnTo>
                    <a:pt x="1194" y="428"/>
                  </a:lnTo>
                  <a:lnTo>
                    <a:pt x="1184" y="425"/>
                  </a:lnTo>
                  <a:lnTo>
                    <a:pt x="1178" y="420"/>
                  </a:lnTo>
                  <a:lnTo>
                    <a:pt x="1171" y="415"/>
                  </a:lnTo>
                  <a:lnTo>
                    <a:pt x="1166" y="410"/>
                  </a:lnTo>
                  <a:lnTo>
                    <a:pt x="1163" y="404"/>
                  </a:lnTo>
                  <a:lnTo>
                    <a:pt x="1162" y="397"/>
                  </a:lnTo>
                  <a:lnTo>
                    <a:pt x="1162" y="391"/>
                  </a:lnTo>
                  <a:lnTo>
                    <a:pt x="1162" y="383"/>
                  </a:lnTo>
                  <a:lnTo>
                    <a:pt x="1165" y="376"/>
                  </a:lnTo>
                  <a:lnTo>
                    <a:pt x="1170" y="368"/>
                  </a:lnTo>
                  <a:lnTo>
                    <a:pt x="1176" y="361"/>
                  </a:lnTo>
                  <a:lnTo>
                    <a:pt x="1184" y="353"/>
                  </a:lnTo>
                  <a:lnTo>
                    <a:pt x="1194" y="347"/>
                  </a:lnTo>
                  <a:lnTo>
                    <a:pt x="1205" y="342"/>
                  </a:lnTo>
                  <a:lnTo>
                    <a:pt x="1205" y="342"/>
                  </a:lnTo>
                  <a:lnTo>
                    <a:pt x="1218" y="334"/>
                  </a:lnTo>
                  <a:lnTo>
                    <a:pt x="1233" y="322"/>
                  </a:lnTo>
                  <a:lnTo>
                    <a:pt x="1249" y="308"/>
                  </a:lnTo>
                  <a:lnTo>
                    <a:pt x="1258" y="298"/>
                  </a:lnTo>
                  <a:lnTo>
                    <a:pt x="1266" y="288"/>
                  </a:lnTo>
                  <a:lnTo>
                    <a:pt x="1272" y="277"/>
                  </a:lnTo>
                  <a:lnTo>
                    <a:pt x="1279" y="264"/>
                  </a:lnTo>
                  <a:lnTo>
                    <a:pt x="1285" y="251"/>
                  </a:lnTo>
                  <a:lnTo>
                    <a:pt x="1288" y="235"/>
                  </a:lnTo>
                  <a:lnTo>
                    <a:pt x="1292" y="218"/>
                  </a:lnTo>
                  <a:lnTo>
                    <a:pt x="1293" y="200"/>
                  </a:lnTo>
                  <a:lnTo>
                    <a:pt x="1293" y="200"/>
                  </a:lnTo>
                  <a:lnTo>
                    <a:pt x="1292" y="181"/>
                  </a:lnTo>
                  <a:lnTo>
                    <a:pt x="1288" y="160"/>
                  </a:lnTo>
                  <a:lnTo>
                    <a:pt x="1282" y="142"/>
                  </a:lnTo>
                  <a:lnTo>
                    <a:pt x="1274" y="122"/>
                  </a:lnTo>
                  <a:lnTo>
                    <a:pt x="1262" y="104"/>
                  </a:lnTo>
                  <a:lnTo>
                    <a:pt x="1251" y="88"/>
                  </a:lnTo>
                  <a:lnTo>
                    <a:pt x="1236" y="73"/>
                  </a:lnTo>
                  <a:lnTo>
                    <a:pt x="1220" y="59"/>
                  </a:lnTo>
                  <a:lnTo>
                    <a:pt x="1202" y="46"/>
                  </a:lnTo>
                  <a:lnTo>
                    <a:pt x="1183" y="34"/>
                  </a:lnTo>
                  <a:lnTo>
                    <a:pt x="1162" y="25"/>
                  </a:lnTo>
                  <a:lnTo>
                    <a:pt x="1140" y="17"/>
                  </a:lnTo>
                  <a:lnTo>
                    <a:pt x="1118" y="8"/>
                  </a:lnTo>
                  <a:lnTo>
                    <a:pt x="1093" y="4"/>
                  </a:lnTo>
                  <a:lnTo>
                    <a:pt x="1069" y="2"/>
                  </a:lnTo>
                  <a:lnTo>
                    <a:pt x="1043" y="0"/>
                  </a:lnTo>
                  <a:lnTo>
                    <a:pt x="1043" y="0"/>
                  </a:lnTo>
                  <a:lnTo>
                    <a:pt x="1018" y="2"/>
                  </a:lnTo>
                  <a:lnTo>
                    <a:pt x="992" y="4"/>
                  </a:lnTo>
                  <a:lnTo>
                    <a:pt x="970" y="8"/>
                  </a:lnTo>
                  <a:lnTo>
                    <a:pt x="947" y="17"/>
                  </a:lnTo>
                  <a:lnTo>
                    <a:pt x="924" y="25"/>
                  </a:lnTo>
                  <a:lnTo>
                    <a:pt x="903" y="34"/>
                  </a:lnTo>
                  <a:lnTo>
                    <a:pt x="885" y="46"/>
                  </a:lnTo>
                  <a:lnTo>
                    <a:pt x="867" y="59"/>
                  </a:lnTo>
                  <a:lnTo>
                    <a:pt x="851" y="73"/>
                  </a:lnTo>
                  <a:lnTo>
                    <a:pt x="836" y="88"/>
                  </a:lnTo>
                  <a:lnTo>
                    <a:pt x="823" y="104"/>
                  </a:lnTo>
                  <a:lnTo>
                    <a:pt x="813" y="122"/>
                  </a:lnTo>
                  <a:lnTo>
                    <a:pt x="805" y="142"/>
                  </a:lnTo>
                  <a:lnTo>
                    <a:pt x="799" y="160"/>
                  </a:lnTo>
                  <a:lnTo>
                    <a:pt x="795" y="181"/>
                  </a:lnTo>
                  <a:lnTo>
                    <a:pt x="794" y="200"/>
                  </a:lnTo>
                  <a:lnTo>
                    <a:pt x="794" y="200"/>
                  </a:lnTo>
                  <a:lnTo>
                    <a:pt x="794" y="218"/>
                  </a:lnTo>
                  <a:lnTo>
                    <a:pt x="797" y="235"/>
                  </a:lnTo>
                  <a:lnTo>
                    <a:pt x="802" y="251"/>
                  </a:lnTo>
                  <a:lnTo>
                    <a:pt x="807" y="264"/>
                  </a:lnTo>
                  <a:lnTo>
                    <a:pt x="813" y="277"/>
                  </a:lnTo>
                  <a:lnTo>
                    <a:pt x="822" y="288"/>
                  </a:lnTo>
                  <a:lnTo>
                    <a:pt x="830" y="298"/>
                  </a:lnTo>
                  <a:lnTo>
                    <a:pt x="838" y="308"/>
                  </a:lnTo>
                  <a:lnTo>
                    <a:pt x="854" y="322"/>
                  </a:lnTo>
                  <a:lnTo>
                    <a:pt x="867" y="334"/>
                  </a:lnTo>
                  <a:lnTo>
                    <a:pt x="882" y="342"/>
                  </a:lnTo>
                  <a:lnTo>
                    <a:pt x="882" y="342"/>
                  </a:lnTo>
                  <a:lnTo>
                    <a:pt x="891" y="347"/>
                  </a:lnTo>
                  <a:lnTo>
                    <a:pt x="901" y="353"/>
                  </a:lnTo>
                  <a:lnTo>
                    <a:pt x="909" y="361"/>
                  </a:lnTo>
                  <a:lnTo>
                    <a:pt x="916" y="368"/>
                  </a:lnTo>
                  <a:lnTo>
                    <a:pt x="921" y="376"/>
                  </a:lnTo>
                  <a:lnTo>
                    <a:pt x="924" y="383"/>
                  </a:lnTo>
                  <a:lnTo>
                    <a:pt x="926" y="391"/>
                  </a:lnTo>
                  <a:lnTo>
                    <a:pt x="926" y="397"/>
                  </a:lnTo>
                  <a:lnTo>
                    <a:pt x="924" y="404"/>
                  </a:lnTo>
                  <a:lnTo>
                    <a:pt x="921" y="410"/>
                  </a:lnTo>
                  <a:lnTo>
                    <a:pt x="916" y="415"/>
                  </a:lnTo>
                  <a:lnTo>
                    <a:pt x="909" y="420"/>
                  </a:lnTo>
                  <a:lnTo>
                    <a:pt x="901" y="425"/>
                  </a:lnTo>
                  <a:lnTo>
                    <a:pt x="891" y="428"/>
                  </a:lnTo>
                  <a:lnTo>
                    <a:pt x="880" y="430"/>
                  </a:lnTo>
                  <a:lnTo>
                    <a:pt x="869" y="430"/>
                  </a:lnTo>
                  <a:lnTo>
                    <a:pt x="595" y="430"/>
                  </a:lnTo>
                  <a:lnTo>
                    <a:pt x="595" y="431"/>
                  </a:lnTo>
                  <a:lnTo>
                    <a:pt x="0" y="431"/>
                  </a:lnTo>
                  <a:lnTo>
                    <a:pt x="0" y="1305"/>
                  </a:lnTo>
                  <a:lnTo>
                    <a:pt x="0" y="1305"/>
                  </a:lnTo>
                  <a:lnTo>
                    <a:pt x="0" y="1317"/>
                  </a:lnTo>
                  <a:lnTo>
                    <a:pt x="2" y="1328"/>
                  </a:lnTo>
                  <a:lnTo>
                    <a:pt x="5" y="1338"/>
                  </a:lnTo>
                  <a:lnTo>
                    <a:pt x="10" y="1346"/>
                  </a:lnTo>
                  <a:lnTo>
                    <a:pt x="15" y="1352"/>
                  </a:lnTo>
                  <a:lnTo>
                    <a:pt x="19" y="1357"/>
                  </a:lnTo>
                  <a:lnTo>
                    <a:pt x="26" y="1361"/>
                  </a:lnTo>
                  <a:lnTo>
                    <a:pt x="32" y="1362"/>
                  </a:lnTo>
                  <a:lnTo>
                    <a:pt x="39" y="1362"/>
                  </a:lnTo>
                  <a:lnTo>
                    <a:pt x="47" y="1361"/>
                  </a:lnTo>
                  <a:lnTo>
                    <a:pt x="54" y="1357"/>
                  </a:lnTo>
                  <a:lnTo>
                    <a:pt x="62" y="1352"/>
                  </a:lnTo>
                  <a:lnTo>
                    <a:pt x="68" y="1346"/>
                  </a:lnTo>
                  <a:lnTo>
                    <a:pt x="76" y="1338"/>
                  </a:lnTo>
                  <a:lnTo>
                    <a:pt x="83" y="1328"/>
                  </a:lnTo>
                  <a:lnTo>
                    <a:pt x="88" y="1318"/>
                  </a:lnTo>
                  <a:lnTo>
                    <a:pt x="88" y="1318"/>
                  </a:lnTo>
                  <a:lnTo>
                    <a:pt x="96" y="1304"/>
                  </a:lnTo>
                  <a:lnTo>
                    <a:pt x="107" y="1291"/>
                  </a:lnTo>
                  <a:lnTo>
                    <a:pt x="122" y="1274"/>
                  </a:lnTo>
                  <a:lnTo>
                    <a:pt x="132" y="1266"/>
                  </a:lnTo>
                  <a:lnTo>
                    <a:pt x="141" y="1258"/>
                  </a:lnTo>
                  <a:lnTo>
                    <a:pt x="153" y="1250"/>
                  </a:lnTo>
                  <a:lnTo>
                    <a:pt x="166" y="1243"/>
                  </a:lnTo>
                  <a:lnTo>
                    <a:pt x="179" y="1238"/>
                  </a:lnTo>
                  <a:lnTo>
                    <a:pt x="195" y="1234"/>
                  </a:lnTo>
                  <a:lnTo>
                    <a:pt x="211" y="1230"/>
                  </a:lnTo>
                  <a:lnTo>
                    <a:pt x="229" y="1230"/>
                  </a:lnTo>
                  <a:lnTo>
                    <a:pt x="229" y="1230"/>
                  </a:lnTo>
                  <a:lnTo>
                    <a:pt x="249" y="1232"/>
                  </a:lnTo>
                  <a:lnTo>
                    <a:pt x="270" y="1235"/>
                  </a:lnTo>
                  <a:lnTo>
                    <a:pt x="288" y="1242"/>
                  </a:lnTo>
                  <a:lnTo>
                    <a:pt x="307" y="1250"/>
                  </a:lnTo>
                  <a:lnTo>
                    <a:pt x="325" y="1260"/>
                  </a:lnTo>
                  <a:lnTo>
                    <a:pt x="342" y="1273"/>
                  </a:lnTo>
                  <a:lnTo>
                    <a:pt x="356" y="1287"/>
                  </a:lnTo>
                  <a:lnTo>
                    <a:pt x="371" y="1304"/>
                  </a:lnTo>
                  <a:lnTo>
                    <a:pt x="384" y="1321"/>
                  </a:lnTo>
                  <a:lnTo>
                    <a:pt x="395" y="1339"/>
                  </a:lnTo>
                  <a:lnTo>
                    <a:pt x="405" y="1361"/>
                  </a:lnTo>
                  <a:lnTo>
                    <a:pt x="413" y="1383"/>
                  </a:lnTo>
                  <a:lnTo>
                    <a:pt x="421" y="1406"/>
                  </a:lnTo>
                  <a:lnTo>
                    <a:pt x="426" y="1429"/>
                  </a:lnTo>
                  <a:lnTo>
                    <a:pt x="428" y="1455"/>
                  </a:lnTo>
                  <a:lnTo>
                    <a:pt x="429" y="1479"/>
                  </a:lnTo>
                  <a:lnTo>
                    <a:pt x="429" y="1479"/>
                  </a:lnTo>
                  <a:lnTo>
                    <a:pt x="428" y="1505"/>
                  </a:lnTo>
                  <a:lnTo>
                    <a:pt x="426" y="1530"/>
                  </a:lnTo>
                  <a:lnTo>
                    <a:pt x="421" y="1554"/>
                  </a:lnTo>
                  <a:lnTo>
                    <a:pt x="413" y="1577"/>
                  </a:lnTo>
                  <a:lnTo>
                    <a:pt x="405" y="1598"/>
                  </a:lnTo>
                  <a:lnTo>
                    <a:pt x="395" y="1619"/>
                  </a:lnTo>
                  <a:lnTo>
                    <a:pt x="384" y="1639"/>
                  </a:lnTo>
                  <a:lnTo>
                    <a:pt x="371" y="1657"/>
                  </a:lnTo>
                  <a:lnTo>
                    <a:pt x="356" y="1673"/>
                  </a:lnTo>
                  <a:lnTo>
                    <a:pt x="342" y="1686"/>
                  </a:lnTo>
                  <a:lnTo>
                    <a:pt x="325" y="1699"/>
                  </a:lnTo>
                  <a:lnTo>
                    <a:pt x="307" y="1710"/>
                  </a:lnTo>
                  <a:lnTo>
                    <a:pt x="288" y="1718"/>
                  </a:lnTo>
                  <a:lnTo>
                    <a:pt x="270" y="1725"/>
                  </a:lnTo>
                  <a:lnTo>
                    <a:pt x="249" y="1728"/>
                  </a:lnTo>
                  <a:lnTo>
                    <a:pt x="229" y="1730"/>
                  </a:lnTo>
                  <a:lnTo>
                    <a:pt x="229" y="1730"/>
                  </a:lnTo>
                  <a:close/>
                </a:path>
              </a:pathLst>
            </a:custGeom>
            <a:solidFill>
              <a:srgbClr val="D2016C"/>
            </a:solidFill>
            <a:ln w="254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182880" tIns="468000" rIns="0" bIns="274320" anchor="ctr" anchorCtr="1"/>
            <a:lstStyle/>
            <a:p>
              <a:pPr algn="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  <a:cs typeface="Arial" charset="0"/>
                </a:rPr>
                <a:t>STATISTICS</a:t>
              </a:r>
              <a:endParaRPr lang="en-GB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endParaRP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157E01F8-96A7-4776-964C-0FB1B5389027}"/>
              </a:ext>
            </a:extLst>
          </p:cNvPr>
          <p:cNvGrpSpPr/>
          <p:nvPr/>
        </p:nvGrpSpPr>
        <p:grpSpPr>
          <a:xfrm>
            <a:off x="1088526" y="3758012"/>
            <a:ext cx="1737360" cy="2023333"/>
            <a:chOff x="2995963" y="3690194"/>
            <a:chExt cx="1737360" cy="2023333"/>
          </a:xfrm>
        </p:grpSpPr>
        <p:sp>
          <p:nvSpPr>
            <p:cNvPr id="40" name="Rectángulo 39"/>
            <p:cNvSpPr/>
            <p:nvPr/>
          </p:nvSpPr>
          <p:spPr>
            <a:xfrm>
              <a:off x="2995963" y="3690194"/>
              <a:ext cx="1737360" cy="2023333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</a:rPr>
                <a:t>Read model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endParaRPr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auto">
            <a:xfrm>
              <a:off x="3138838" y="4278394"/>
              <a:ext cx="1451609" cy="1210018"/>
            </a:xfrm>
            <a:custGeom>
              <a:avLst/>
              <a:gdLst>
                <a:gd name="T0" fmla="*/ 861 w 2587"/>
                <a:gd name="T1" fmla="*/ 195 h 2151"/>
                <a:gd name="T2" fmla="*/ 885 w 2587"/>
                <a:gd name="T3" fmla="*/ 143 h 2151"/>
                <a:gd name="T4" fmla="*/ 931 w 2587"/>
                <a:gd name="T5" fmla="*/ 97 h 2151"/>
                <a:gd name="T6" fmla="*/ 965 w 2587"/>
                <a:gd name="T7" fmla="*/ 76 h 2151"/>
                <a:gd name="T8" fmla="*/ 988 w 2587"/>
                <a:gd name="T9" fmla="*/ 47 h 2151"/>
                <a:gd name="T10" fmla="*/ 985 w 2587"/>
                <a:gd name="T11" fmla="*/ 21 h 2151"/>
                <a:gd name="T12" fmla="*/ 955 w 2587"/>
                <a:gd name="T13" fmla="*/ 3 h 2151"/>
                <a:gd name="T14" fmla="*/ 0 w 2587"/>
                <a:gd name="T15" fmla="*/ 2151 h 2151"/>
                <a:gd name="T16" fmla="*/ 2156 w 2587"/>
                <a:gd name="T17" fmla="*/ 1220 h 2151"/>
                <a:gd name="T18" fmla="*/ 2163 w 2587"/>
                <a:gd name="T19" fmla="*/ 1186 h 2151"/>
                <a:gd name="T20" fmla="*/ 2182 w 2587"/>
                <a:gd name="T21" fmla="*/ 1163 h 2151"/>
                <a:gd name="T22" fmla="*/ 2211 w 2587"/>
                <a:gd name="T23" fmla="*/ 1166 h 2151"/>
                <a:gd name="T24" fmla="*/ 2239 w 2587"/>
                <a:gd name="T25" fmla="*/ 1196 h 2151"/>
                <a:gd name="T26" fmla="*/ 2263 w 2587"/>
                <a:gd name="T27" fmla="*/ 1235 h 2151"/>
                <a:gd name="T28" fmla="*/ 2309 w 2587"/>
                <a:gd name="T29" fmla="*/ 1274 h 2151"/>
                <a:gd name="T30" fmla="*/ 2368 w 2587"/>
                <a:gd name="T31" fmla="*/ 1293 h 2151"/>
                <a:gd name="T32" fmla="*/ 2426 w 2587"/>
                <a:gd name="T33" fmla="*/ 1288 h 2151"/>
                <a:gd name="T34" fmla="*/ 2498 w 2587"/>
                <a:gd name="T35" fmla="*/ 1251 h 2151"/>
                <a:gd name="T36" fmla="*/ 2553 w 2587"/>
                <a:gd name="T37" fmla="*/ 1184 h 2151"/>
                <a:gd name="T38" fmla="*/ 2582 w 2587"/>
                <a:gd name="T39" fmla="*/ 1095 h 2151"/>
                <a:gd name="T40" fmla="*/ 2586 w 2587"/>
                <a:gd name="T41" fmla="*/ 1018 h 2151"/>
                <a:gd name="T42" fmla="*/ 2563 w 2587"/>
                <a:gd name="T43" fmla="*/ 926 h 2151"/>
                <a:gd name="T44" fmla="*/ 2514 w 2587"/>
                <a:gd name="T45" fmla="*/ 852 h 2151"/>
                <a:gd name="T46" fmla="*/ 2446 w 2587"/>
                <a:gd name="T47" fmla="*/ 805 h 2151"/>
                <a:gd name="T48" fmla="*/ 2385 w 2587"/>
                <a:gd name="T49" fmla="*/ 794 h 2151"/>
                <a:gd name="T50" fmla="*/ 2322 w 2587"/>
                <a:gd name="T51" fmla="*/ 808 h 2151"/>
                <a:gd name="T52" fmla="*/ 2278 w 2587"/>
                <a:gd name="T53" fmla="*/ 838 h 2151"/>
                <a:gd name="T54" fmla="*/ 2245 w 2587"/>
                <a:gd name="T55" fmla="*/ 882 h 2151"/>
                <a:gd name="T56" fmla="*/ 2218 w 2587"/>
                <a:gd name="T57" fmla="*/ 917 h 2151"/>
                <a:gd name="T58" fmla="*/ 2189 w 2587"/>
                <a:gd name="T59" fmla="*/ 927 h 2151"/>
                <a:gd name="T60" fmla="*/ 2166 w 2587"/>
                <a:gd name="T61" fmla="*/ 911 h 2151"/>
                <a:gd name="T62" fmla="*/ 2156 w 2587"/>
                <a:gd name="T63" fmla="*/ 869 h 2151"/>
                <a:gd name="T64" fmla="*/ 1282 w 2587"/>
                <a:gd name="T65" fmla="*/ 0 h 2151"/>
                <a:gd name="T66" fmla="*/ 1248 w 2587"/>
                <a:gd name="T67" fmla="*/ 6 h 2151"/>
                <a:gd name="T68" fmla="*/ 1227 w 2587"/>
                <a:gd name="T69" fmla="*/ 27 h 2151"/>
                <a:gd name="T70" fmla="*/ 1229 w 2587"/>
                <a:gd name="T71" fmla="*/ 55 h 2151"/>
                <a:gd name="T72" fmla="*/ 1258 w 2587"/>
                <a:gd name="T73" fmla="*/ 83 h 2151"/>
                <a:gd name="T74" fmla="*/ 1297 w 2587"/>
                <a:gd name="T75" fmla="*/ 107 h 2151"/>
                <a:gd name="T76" fmla="*/ 1336 w 2587"/>
                <a:gd name="T77" fmla="*/ 154 h 2151"/>
                <a:gd name="T78" fmla="*/ 1356 w 2587"/>
                <a:gd name="T79" fmla="*/ 213 h 2151"/>
                <a:gd name="T80" fmla="*/ 1352 w 2587"/>
                <a:gd name="T81" fmla="*/ 270 h 2151"/>
                <a:gd name="T82" fmla="*/ 1313 w 2587"/>
                <a:gd name="T83" fmla="*/ 341 h 2151"/>
                <a:gd name="T84" fmla="*/ 1247 w 2587"/>
                <a:gd name="T85" fmla="*/ 397 h 2151"/>
                <a:gd name="T86" fmla="*/ 1157 w 2587"/>
                <a:gd name="T87" fmla="*/ 426 h 2151"/>
                <a:gd name="T88" fmla="*/ 1082 w 2587"/>
                <a:gd name="T89" fmla="*/ 429 h 2151"/>
                <a:gd name="T90" fmla="*/ 988 w 2587"/>
                <a:gd name="T91" fmla="*/ 406 h 2151"/>
                <a:gd name="T92" fmla="*/ 915 w 2587"/>
                <a:gd name="T93" fmla="*/ 358 h 2151"/>
                <a:gd name="T94" fmla="*/ 869 w 2587"/>
                <a:gd name="T95" fmla="*/ 289 h 2151"/>
                <a:gd name="T96" fmla="*/ 858 w 2587"/>
                <a:gd name="T97" fmla="*/ 231 h 2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1">
                  <a:moveTo>
                    <a:pt x="858" y="231"/>
                  </a:moveTo>
                  <a:lnTo>
                    <a:pt x="858" y="231"/>
                  </a:lnTo>
                  <a:lnTo>
                    <a:pt x="858" y="213"/>
                  </a:lnTo>
                  <a:lnTo>
                    <a:pt x="861" y="195"/>
                  </a:lnTo>
                  <a:lnTo>
                    <a:pt x="866" y="180"/>
                  </a:lnTo>
                  <a:lnTo>
                    <a:pt x="871" y="166"/>
                  </a:lnTo>
                  <a:lnTo>
                    <a:pt x="877" y="154"/>
                  </a:lnTo>
                  <a:lnTo>
                    <a:pt x="885" y="143"/>
                  </a:lnTo>
                  <a:lnTo>
                    <a:pt x="893" y="131"/>
                  </a:lnTo>
                  <a:lnTo>
                    <a:pt x="902" y="123"/>
                  </a:lnTo>
                  <a:lnTo>
                    <a:pt x="918" y="107"/>
                  </a:lnTo>
                  <a:lnTo>
                    <a:pt x="931" y="97"/>
                  </a:lnTo>
                  <a:lnTo>
                    <a:pt x="946" y="89"/>
                  </a:lnTo>
                  <a:lnTo>
                    <a:pt x="946" y="89"/>
                  </a:lnTo>
                  <a:lnTo>
                    <a:pt x="955" y="83"/>
                  </a:lnTo>
                  <a:lnTo>
                    <a:pt x="965" y="76"/>
                  </a:lnTo>
                  <a:lnTo>
                    <a:pt x="973" y="70"/>
                  </a:lnTo>
                  <a:lnTo>
                    <a:pt x="980" y="62"/>
                  </a:lnTo>
                  <a:lnTo>
                    <a:pt x="985" y="55"/>
                  </a:lnTo>
                  <a:lnTo>
                    <a:pt x="988" y="47"/>
                  </a:lnTo>
                  <a:lnTo>
                    <a:pt x="989" y="40"/>
                  </a:lnTo>
                  <a:lnTo>
                    <a:pt x="989" y="34"/>
                  </a:lnTo>
                  <a:lnTo>
                    <a:pt x="988" y="27"/>
                  </a:lnTo>
                  <a:lnTo>
                    <a:pt x="985" y="21"/>
                  </a:lnTo>
                  <a:lnTo>
                    <a:pt x="980" y="14"/>
                  </a:lnTo>
                  <a:lnTo>
                    <a:pt x="973" y="9"/>
                  </a:lnTo>
                  <a:lnTo>
                    <a:pt x="965" y="6"/>
                  </a:lnTo>
                  <a:lnTo>
                    <a:pt x="955" y="3"/>
                  </a:lnTo>
                  <a:lnTo>
                    <a:pt x="944" y="1"/>
                  </a:lnTo>
                  <a:lnTo>
                    <a:pt x="933" y="0"/>
                  </a:lnTo>
                  <a:lnTo>
                    <a:pt x="0" y="0"/>
                  </a:lnTo>
                  <a:lnTo>
                    <a:pt x="0" y="2151"/>
                  </a:lnTo>
                  <a:lnTo>
                    <a:pt x="2154" y="2151"/>
                  </a:lnTo>
                  <a:lnTo>
                    <a:pt x="2154" y="1656"/>
                  </a:lnTo>
                  <a:lnTo>
                    <a:pt x="2156" y="1656"/>
                  </a:lnTo>
                  <a:lnTo>
                    <a:pt x="2156" y="1220"/>
                  </a:lnTo>
                  <a:lnTo>
                    <a:pt x="2156" y="1220"/>
                  </a:lnTo>
                  <a:lnTo>
                    <a:pt x="2158" y="1207"/>
                  </a:lnTo>
                  <a:lnTo>
                    <a:pt x="2159" y="1196"/>
                  </a:lnTo>
                  <a:lnTo>
                    <a:pt x="2163" y="1186"/>
                  </a:lnTo>
                  <a:lnTo>
                    <a:pt x="2166" y="1178"/>
                  </a:lnTo>
                  <a:lnTo>
                    <a:pt x="2171" y="1171"/>
                  </a:lnTo>
                  <a:lnTo>
                    <a:pt x="2177" y="1166"/>
                  </a:lnTo>
                  <a:lnTo>
                    <a:pt x="2182" y="1163"/>
                  </a:lnTo>
                  <a:lnTo>
                    <a:pt x="2189" y="1161"/>
                  </a:lnTo>
                  <a:lnTo>
                    <a:pt x="2197" y="1161"/>
                  </a:lnTo>
                  <a:lnTo>
                    <a:pt x="2203" y="1163"/>
                  </a:lnTo>
                  <a:lnTo>
                    <a:pt x="2211" y="1166"/>
                  </a:lnTo>
                  <a:lnTo>
                    <a:pt x="2218" y="1171"/>
                  </a:lnTo>
                  <a:lnTo>
                    <a:pt x="2226" y="1178"/>
                  </a:lnTo>
                  <a:lnTo>
                    <a:pt x="2232" y="1186"/>
                  </a:lnTo>
                  <a:lnTo>
                    <a:pt x="2239" y="1196"/>
                  </a:lnTo>
                  <a:lnTo>
                    <a:pt x="2245" y="1207"/>
                  </a:lnTo>
                  <a:lnTo>
                    <a:pt x="2245" y="1207"/>
                  </a:lnTo>
                  <a:lnTo>
                    <a:pt x="2254" y="1220"/>
                  </a:lnTo>
                  <a:lnTo>
                    <a:pt x="2263" y="1235"/>
                  </a:lnTo>
                  <a:lnTo>
                    <a:pt x="2278" y="1251"/>
                  </a:lnTo>
                  <a:lnTo>
                    <a:pt x="2288" y="1259"/>
                  </a:lnTo>
                  <a:lnTo>
                    <a:pt x="2298" y="1266"/>
                  </a:lnTo>
                  <a:lnTo>
                    <a:pt x="2309" y="1274"/>
                  </a:lnTo>
                  <a:lnTo>
                    <a:pt x="2322" y="1280"/>
                  </a:lnTo>
                  <a:lnTo>
                    <a:pt x="2337" y="1285"/>
                  </a:lnTo>
                  <a:lnTo>
                    <a:pt x="2351" y="1290"/>
                  </a:lnTo>
                  <a:lnTo>
                    <a:pt x="2368" y="1293"/>
                  </a:lnTo>
                  <a:lnTo>
                    <a:pt x="2385" y="1293"/>
                  </a:lnTo>
                  <a:lnTo>
                    <a:pt x="2385" y="1293"/>
                  </a:lnTo>
                  <a:lnTo>
                    <a:pt x="2407" y="1293"/>
                  </a:lnTo>
                  <a:lnTo>
                    <a:pt x="2426" y="1288"/>
                  </a:lnTo>
                  <a:lnTo>
                    <a:pt x="2446" y="1283"/>
                  </a:lnTo>
                  <a:lnTo>
                    <a:pt x="2463" y="1274"/>
                  </a:lnTo>
                  <a:lnTo>
                    <a:pt x="2481" y="1264"/>
                  </a:lnTo>
                  <a:lnTo>
                    <a:pt x="2498" y="1251"/>
                  </a:lnTo>
                  <a:lnTo>
                    <a:pt x="2514" y="1236"/>
                  </a:lnTo>
                  <a:lnTo>
                    <a:pt x="2527" y="1220"/>
                  </a:lnTo>
                  <a:lnTo>
                    <a:pt x="2540" y="1204"/>
                  </a:lnTo>
                  <a:lnTo>
                    <a:pt x="2553" y="1184"/>
                  </a:lnTo>
                  <a:lnTo>
                    <a:pt x="2563" y="1163"/>
                  </a:lnTo>
                  <a:lnTo>
                    <a:pt x="2571" y="1142"/>
                  </a:lnTo>
                  <a:lnTo>
                    <a:pt x="2577" y="1119"/>
                  </a:lnTo>
                  <a:lnTo>
                    <a:pt x="2582" y="1095"/>
                  </a:lnTo>
                  <a:lnTo>
                    <a:pt x="2586" y="1070"/>
                  </a:lnTo>
                  <a:lnTo>
                    <a:pt x="2587" y="1044"/>
                  </a:lnTo>
                  <a:lnTo>
                    <a:pt x="2587" y="1044"/>
                  </a:lnTo>
                  <a:lnTo>
                    <a:pt x="2586" y="1018"/>
                  </a:lnTo>
                  <a:lnTo>
                    <a:pt x="2582" y="994"/>
                  </a:lnTo>
                  <a:lnTo>
                    <a:pt x="2577" y="969"/>
                  </a:lnTo>
                  <a:lnTo>
                    <a:pt x="2571" y="947"/>
                  </a:lnTo>
                  <a:lnTo>
                    <a:pt x="2563" y="926"/>
                  </a:lnTo>
                  <a:lnTo>
                    <a:pt x="2553" y="904"/>
                  </a:lnTo>
                  <a:lnTo>
                    <a:pt x="2540" y="885"/>
                  </a:lnTo>
                  <a:lnTo>
                    <a:pt x="2527" y="867"/>
                  </a:lnTo>
                  <a:lnTo>
                    <a:pt x="2514" y="852"/>
                  </a:lnTo>
                  <a:lnTo>
                    <a:pt x="2498" y="838"/>
                  </a:lnTo>
                  <a:lnTo>
                    <a:pt x="2481" y="825"/>
                  </a:lnTo>
                  <a:lnTo>
                    <a:pt x="2463" y="815"/>
                  </a:lnTo>
                  <a:lnTo>
                    <a:pt x="2446" y="805"/>
                  </a:lnTo>
                  <a:lnTo>
                    <a:pt x="2426" y="800"/>
                  </a:lnTo>
                  <a:lnTo>
                    <a:pt x="2407" y="795"/>
                  </a:lnTo>
                  <a:lnTo>
                    <a:pt x="2385" y="794"/>
                  </a:lnTo>
                  <a:lnTo>
                    <a:pt x="2385" y="794"/>
                  </a:lnTo>
                  <a:lnTo>
                    <a:pt x="2368" y="795"/>
                  </a:lnTo>
                  <a:lnTo>
                    <a:pt x="2351" y="799"/>
                  </a:lnTo>
                  <a:lnTo>
                    <a:pt x="2337" y="802"/>
                  </a:lnTo>
                  <a:lnTo>
                    <a:pt x="2322" y="808"/>
                  </a:lnTo>
                  <a:lnTo>
                    <a:pt x="2309" y="815"/>
                  </a:lnTo>
                  <a:lnTo>
                    <a:pt x="2298" y="821"/>
                  </a:lnTo>
                  <a:lnTo>
                    <a:pt x="2288" y="830"/>
                  </a:lnTo>
                  <a:lnTo>
                    <a:pt x="2278" y="838"/>
                  </a:lnTo>
                  <a:lnTo>
                    <a:pt x="2263" y="854"/>
                  </a:lnTo>
                  <a:lnTo>
                    <a:pt x="2254" y="869"/>
                  </a:lnTo>
                  <a:lnTo>
                    <a:pt x="2245" y="882"/>
                  </a:lnTo>
                  <a:lnTo>
                    <a:pt x="2245" y="882"/>
                  </a:lnTo>
                  <a:lnTo>
                    <a:pt x="2239" y="893"/>
                  </a:lnTo>
                  <a:lnTo>
                    <a:pt x="2232" y="903"/>
                  </a:lnTo>
                  <a:lnTo>
                    <a:pt x="2226" y="911"/>
                  </a:lnTo>
                  <a:lnTo>
                    <a:pt x="2218" y="917"/>
                  </a:lnTo>
                  <a:lnTo>
                    <a:pt x="2211" y="922"/>
                  </a:lnTo>
                  <a:lnTo>
                    <a:pt x="2203" y="926"/>
                  </a:lnTo>
                  <a:lnTo>
                    <a:pt x="2197" y="927"/>
                  </a:lnTo>
                  <a:lnTo>
                    <a:pt x="2189" y="927"/>
                  </a:lnTo>
                  <a:lnTo>
                    <a:pt x="2182" y="926"/>
                  </a:lnTo>
                  <a:lnTo>
                    <a:pt x="2177" y="922"/>
                  </a:lnTo>
                  <a:lnTo>
                    <a:pt x="2171" y="917"/>
                  </a:lnTo>
                  <a:lnTo>
                    <a:pt x="2166" y="911"/>
                  </a:lnTo>
                  <a:lnTo>
                    <a:pt x="2163" y="903"/>
                  </a:lnTo>
                  <a:lnTo>
                    <a:pt x="2159" y="893"/>
                  </a:lnTo>
                  <a:lnTo>
                    <a:pt x="2158" y="882"/>
                  </a:lnTo>
                  <a:lnTo>
                    <a:pt x="2156" y="869"/>
                  </a:lnTo>
                  <a:lnTo>
                    <a:pt x="2156" y="595"/>
                  </a:lnTo>
                  <a:lnTo>
                    <a:pt x="2154" y="595"/>
                  </a:lnTo>
                  <a:lnTo>
                    <a:pt x="2154" y="0"/>
                  </a:lnTo>
                  <a:lnTo>
                    <a:pt x="1282" y="0"/>
                  </a:lnTo>
                  <a:lnTo>
                    <a:pt x="1282" y="0"/>
                  </a:lnTo>
                  <a:lnTo>
                    <a:pt x="1269" y="1"/>
                  </a:lnTo>
                  <a:lnTo>
                    <a:pt x="1258" y="3"/>
                  </a:lnTo>
                  <a:lnTo>
                    <a:pt x="1248" y="6"/>
                  </a:lnTo>
                  <a:lnTo>
                    <a:pt x="1242" y="9"/>
                  </a:lnTo>
                  <a:lnTo>
                    <a:pt x="1235" y="14"/>
                  </a:lnTo>
                  <a:lnTo>
                    <a:pt x="1230" y="21"/>
                  </a:lnTo>
                  <a:lnTo>
                    <a:pt x="1227" y="27"/>
                  </a:lnTo>
                  <a:lnTo>
                    <a:pt x="1225" y="34"/>
                  </a:lnTo>
                  <a:lnTo>
                    <a:pt x="1225" y="40"/>
                  </a:lnTo>
                  <a:lnTo>
                    <a:pt x="1225" y="47"/>
                  </a:lnTo>
                  <a:lnTo>
                    <a:pt x="1229" y="55"/>
                  </a:lnTo>
                  <a:lnTo>
                    <a:pt x="1234" y="62"/>
                  </a:lnTo>
                  <a:lnTo>
                    <a:pt x="1240" y="70"/>
                  </a:lnTo>
                  <a:lnTo>
                    <a:pt x="1248" y="76"/>
                  </a:lnTo>
                  <a:lnTo>
                    <a:pt x="1258" y="83"/>
                  </a:lnTo>
                  <a:lnTo>
                    <a:pt x="1269" y="89"/>
                  </a:lnTo>
                  <a:lnTo>
                    <a:pt x="1269" y="89"/>
                  </a:lnTo>
                  <a:lnTo>
                    <a:pt x="1282" y="97"/>
                  </a:lnTo>
                  <a:lnTo>
                    <a:pt x="1297" y="107"/>
                  </a:lnTo>
                  <a:lnTo>
                    <a:pt x="1313" y="123"/>
                  </a:lnTo>
                  <a:lnTo>
                    <a:pt x="1321" y="131"/>
                  </a:lnTo>
                  <a:lnTo>
                    <a:pt x="1329" y="143"/>
                  </a:lnTo>
                  <a:lnTo>
                    <a:pt x="1336" y="154"/>
                  </a:lnTo>
                  <a:lnTo>
                    <a:pt x="1343" y="166"/>
                  </a:lnTo>
                  <a:lnTo>
                    <a:pt x="1349" y="180"/>
                  </a:lnTo>
                  <a:lnTo>
                    <a:pt x="1352" y="195"/>
                  </a:lnTo>
                  <a:lnTo>
                    <a:pt x="1356" y="213"/>
                  </a:lnTo>
                  <a:lnTo>
                    <a:pt x="1357" y="231"/>
                  </a:lnTo>
                  <a:lnTo>
                    <a:pt x="1357" y="231"/>
                  </a:lnTo>
                  <a:lnTo>
                    <a:pt x="1356" y="250"/>
                  </a:lnTo>
                  <a:lnTo>
                    <a:pt x="1352" y="270"/>
                  </a:lnTo>
                  <a:lnTo>
                    <a:pt x="1346" y="289"/>
                  </a:lnTo>
                  <a:lnTo>
                    <a:pt x="1338" y="307"/>
                  </a:lnTo>
                  <a:lnTo>
                    <a:pt x="1326" y="325"/>
                  </a:lnTo>
                  <a:lnTo>
                    <a:pt x="1313" y="341"/>
                  </a:lnTo>
                  <a:lnTo>
                    <a:pt x="1300" y="358"/>
                  </a:lnTo>
                  <a:lnTo>
                    <a:pt x="1284" y="372"/>
                  </a:lnTo>
                  <a:lnTo>
                    <a:pt x="1266" y="385"/>
                  </a:lnTo>
                  <a:lnTo>
                    <a:pt x="1247" y="397"/>
                  </a:lnTo>
                  <a:lnTo>
                    <a:pt x="1225" y="406"/>
                  </a:lnTo>
                  <a:lnTo>
                    <a:pt x="1204" y="415"/>
                  </a:lnTo>
                  <a:lnTo>
                    <a:pt x="1181" y="421"/>
                  </a:lnTo>
                  <a:lnTo>
                    <a:pt x="1157" y="426"/>
                  </a:lnTo>
                  <a:lnTo>
                    <a:pt x="1133" y="429"/>
                  </a:lnTo>
                  <a:lnTo>
                    <a:pt x="1107" y="431"/>
                  </a:lnTo>
                  <a:lnTo>
                    <a:pt x="1107" y="431"/>
                  </a:lnTo>
                  <a:lnTo>
                    <a:pt x="1082" y="429"/>
                  </a:lnTo>
                  <a:lnTo>
                    <a:pt x="1056" y="426"/>
                  </a:lnTo>
                  <a:lnTo>
                    <a:pt x="1033" y="421"/>
                  </a:lnTo>
                  <a:lnTo>
                    <a:pt x="1011" y="415"/>
                  </a:lnTo>
                  <a:lnTo>
                    <a:pt x="988" y="406"/>
                  </a:lnTo>
                  <a:lnTo>
                    <a:pt x="967" y="397"/>
                  </a:lnTo>
                  <a:lnTo>
                    <a:pt x="949" y="385"/>
                  </a:lnTo>
                  <a:lnTo>
                    <a:pt x="931" y="372"/>
                  </a:lnTo>
                  <a:lnTo>
                    <a:pt x="915" y="358"/>
                  </a:lnTo>
                  <a:lnTo>
                    <a:pt x="900" y="341"/>
                  </a:lnTo>
                  <a:lnTo>
                    <a:pt x="887" y="325"/>
                  </a:lnTo>
                  <a:lnTo>
                    <a:pt x="877" y="307"/>
                  </a:lnTo>
                  <a:lnTo>
                    <a:pt x="869" y="289"/>
                  </a:lnTo>
                  <a:lnTo>
                    <a:pt x="863" y="270"/>
                  </a:lnTo>
                  <a:lnTo>
                    <a:pt x="859" y="250"/>
                  </a:lnTo>
                  <a:lnTo>
                    <a:pt x="858" y="231"/>
                  </a:lnTo>
                  <a:lnTo>
                    <a:pt x="858" y="231"/>
                  </a:lnTo>
                  <a:close/>
                </a:path>
              </a:pathLst>
            </a:custGeom>
            <a:solidFill>
              <a:srgbClr val="F1B130"/>
            </a:solidFill>
            <a:ln w="254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rIns="274320" anchor="ctr" anchorCtr="1"/>
            <a:lstStyle/>
            <a:p>
              <a:pPr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  <a:cs typeface="Arial" charset="0"/>
                </a:rPr>
                <a:t>COLLISIONS</a:t>
              </a:r>
              <a:endParaRPr lang="en-GB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endParaRP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2D49CA92-FEB8-40FC-A710-3DA6F8BBFB41}"/>
              </a:ext>
            </a:extLst>
          </p:cNvPr>
          <p:cNvGrpSpPr/>
          <p:nvPr/>
        </p:nvGrpSpPr>
        <p:grpSpPr>
          <a:xfrm>
            <a:off x="3167816" y="1506506"/>
            <a:ext cx="1737360" cy="2004267"/>
            <a:chOff x="6716615" y="3707537"/>
            <a:chExt cx="1737360" cy="2004267"/>
          </a:xfrm>
        </p:grpSpPr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9CF75389-7736-4D00-9E80-F578C377932C}"/>
                </a:ext>
              </a:extLst>
            </p:cNvPr>
            <p:cNvSpPr/>
            <p:nvPr/>
          </p:nvSpPr>
          <p:spPr>
            <a:xfrm>
              <a:off x="6716615" y="3707537"/>
              <a:ext cx="1737360" cy="2004267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</a:rPr>
                <a:t>Write model</a:t>
              </a:r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208AB9D0-5204-4483-8A40-B8D5529AC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7627" y="4239876"/>
              <a:ext cx="1468248" cy="1220564"/>
            </a:xfrm>
            <a:custGeom>
              <a:avLst/>
              <a:gdLst>
                <a:gd name="T0" fmla="*/ 1726 w 2587"/>
                <a:gd name="T1" fmla="*/ 1956 h 2150"/>
                <a:gd name="T2" fmla="*/ 1702 w 2587"/>
                <a:gd name="T3" fmla="*/ 2008 h 2150"/>
                <a:gd name="T4" fmla="*/ 1656 w 2587"/>
                <a:gd name="T5" fmla="*/ 2054 h 2150"/>
                <a:gd name="T6" fmla="*/ 1620 w 2587"/>
                <a:gd name="T7" fmla="*/ 2075 h 2150"/>
                <a:gd name="T8" fmla="*/ 1599 w 2587"/>
                <a:gd name="T9" fmla="*/ 2104 h 2150"/>
                <a:gd name="T10" fmla="*/ 1602 w 2587"/>
                <a:gd name="T11" fmla="*/ 2130 h 2150"/>
                <a:gd name="T12" fmla="*/ 1632 w 2587"/>
                <a:gd name="T13" fmla="*/ 2148 h 2150"/>
                <a:gd name="T14" fmla="*/ 2587 w 2587"/>
                <a:gd name="T15" fmla="*/ 0 h 2150"/>
                <a:gd name="T16" fmla="*/ 429 w 2587"/>
                <a:gd name="T17" fmla="*/ 931 h 2150"/>
                <a:gd name="T18" fmla="*/ 424 w 2587"/>
                <a:gd name="T19" fmla="*/ 965 h 2150"/>
                <a:gd name="T20" fmla="*/ 403 w 2587"/>
                <a:gd name="T21" fmla="*/ 988 h 2150"/>
                <a:gd name="T22" fmla="*/ 376 w 2587"/>
                <a:gd name="T23" fmla="*/ 985 h 2150"/>
                <a:gd name="T24" fmla="*/ 348 w 2587"/>
                <a:gd name="T25" fmla="*/ 955 h 2150"/>
                <a:gd name="T26" fmla="*/ 324 w 2587"/>
                <a:gd name="T27" fmla="*/ 916 h 2150"/>
                <a:gd name="T28" fmla="*/ 276 w 2587"/>
                <a:gd name="T29" fmla="*/ 877 h 2150"/>
                <a:gd name="T30" fmla="*/ 218 w 2587"/>
                <a:gd name="T31" fmla="*/ 858 h 2150"/>
                <a:gd name="T32" fmla="*/ 161 w 2587"/>
                <a:gd name="T33" fmla="*/ 863 h 2150"/>
                <a:gd name="T34" fmla="*/ 89 w 2587"/>
                <a:gd name="T35" fmla="*/ 900 h 2150"/>
                <a:gd name="T36" fmla="*/ 34 w 2587"/>
                <a:gd name="T37" fmla="*/ 967 h 2150"/>
                <a:gd name="T38" fmla="*/ 5 w 2587"/>
                <a:gd name="T39" fmla="*/ 1056 h 2150"/>
                <a:gd name="T40" fmla="*/ 1 w 2587"/>
                <a:gd name="T41" fmla="*/ 1133 h 2150"/>
                <a:gd name="T42" fmla="*/ 24 w 2587"/>
                <a:gd name="T43" fmla="*/ 1225 h 2150"/>
                <a:gd name="T44" fmla="*/ 73 w 2587"/>
                <a:gd name="T45" fmla="*/ 1299 h 2150"/>
                <a:gd name="T46" fmla="*/ 141 w 2587"/>
                <a:gd name="T47" fmla="*/ 1346 h 2150"/>
                <a:gd name="T48" fmla="*/ 200 w 2587"/>
                <a:gd name="T49" fmla="*/ 1356 h 2150"/>
                <a:gd name="T50" fmla="*/ 263 w 2587"/>
                <a:gd name="T51" fmla="*/ 1343 h 2150"/>
                <a:gd name="T52" fmla="*/ 307 w 2587"/>
                <a:gd name="T53" fmla="*/ 1313 h 2150"/>
                <a:gd name="T54" fmla="*/ 342 w 2587"/>
                <a:gd name="T55" fmla="*/ 1269 h 2150"/>
                <a:gd name="T56" fmla="*/ 369 w 2587"/>
                <a:gd name="T57" fmla="*/ 1234 h 2150"/>
                <a:gd name="T58" fmla="*/ 397 w 2587"/>
                <a:gd name="T59" fmla="*/ 1224 h 2150"/>
                <a:gd name="T60" fmla="*/ 421 w 2587"/>
                <a:gd name="T61" fmla="*/ 1240 h 2150"/>
                <a:gd name="T62" fmla="*/ 429 w 2587"/>
                <a:gd name="T63" fmla="*/ 1282 h 2150"/>
                <a:gd name="T64" fmla="*/ 1305 w 2587"/>
                <a:gd name="T65" fmla="*/ 2150 h 2150"/>
                <a:gd name="T66" fmla="*/ 1337 w 2587"/>
                <a:gd name="T67" fmla="*/ 2145 h 2150"/>
                <a:gd name="T68" fmla="*/ 1360 w 2587"/>
                <a:gd name="T69" fmla="*/ 2124 h 2150"/>
                <a:gd name="T70" fmla="*/ 1357 w 2587"/>
                <a:gd name="T71" fmla="*/ 2096 h 2150"/>
                <a:gd name="T72" fmla="*/ 1329 w 2587"/>
                <a:gd name="T73" fmla="*/ 2068 h 2150"/>
                <a:gd name="T74" fmla="*/ 1290 w 2587"/>
                <a:gd name="T75" fmla="*/ 2044 h 2150"/>
                <a:gd name="T76" fmla="*/ 1251 w 2587"/>
                <a:gd name="T77" fmla="*/ 1997 h 2150"/>
                <a:gd name="T78" fmla="*/ 1231 w 2587"/>
                <a:gd name="T79" fmla="*/ 1938 h 2150"/>
                <a:gd name="T80" fmla="*/ 1235 w 2587"/>
                <a:gd name="T81" fmla="*/ 1881 h 2150"/>
                <a:gd name="T82" fmla="*/ 1272 w 2587"/>
                <a:gd name="T83" fmla="*/ 1810 h 2150"/>
                <a:gd name="T84" fmla="*/ 1340 w 2587"/>
                <a:gd name="T85" fmla="*/ 1754 h 2150"/>
                <a:gd name="T86" fmla="*/ 1430 w 2587"/>
                <a:gd name="T87" fmla="*/ 1725 h 2150"/>
                <a:gd name="T88" fmla="*/ 1505 w 2587"/>
                <a:gd name="T89" fmla="*/ 1722 h 2150"/>
                <a:gd name="T90" fmla="*/ 1599 w 2587"/>
                <a:gd name="T91" fmla="*/ 1745 h 2150"/>
                <a:gd name="T92" fmla="*/ 1672 w 2587"/>
                <a:gd name="T93" fmla="*/ 1793 h 2150"/>
                <a:gd name="T94" fmla="*/ 1718 w 2587"/>
                <a:gd name="T95" fmla="*/ 1862 h 2150"/>
                <a:gd name="T96" fmla="*/ 1729 w 2587"/>
                <a:gd name="T97" fmla="*/ 1920 h 2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87" h="2150">
                  <a:moveTo>
                    <a:pt x="1729" y="1920"/>
                  </a:moveTo>
                  <a:lnTo>
                    <a:pt x="1729" y="1920"/>
                  </a:lnTo>
                  <a:lnTo>
                    <a:pt x="1728" y="1938"/>
                  </a:lnTo>
                  <a:lnTo>
                    <a:pt x="1726" y="1956"/>
                  </a:lnTo>
                  <a:lnTo>
                    <a:pt x="1721" y="1971"/>
                  </a:lnTo>
                  <a:lnTo>
                    <a:pt x="1716" y="1984"/>
                  </a:lnTo>
                  <a:lnTo>
                    <a:pt x="1710" y="1997"/>
                  </a:lnTo>
                  <a:lnTo>
                    <a:pt x="1702" y="2008"/>
                  </a:lnTo>
                  <a:lnTo>
                    <a:pt x="1694" y="2020"/>
                  </a:lnTo>
                  <a:lnTo>
                    <a:pt x="1685" y="2028"/>
                  </a:lnTo>
                  <a:lnTo>
                    <a:pt x="1669" y="2044"/>
                  </a:lnTo>
                  <a:lnTo>
                    <a:pt x="1656" y="2054"/>
                  </a:lnTo>
                  <a:lnTo>
                    <a:pt x="1641" y="2062"/>
                  </a:lnTo>
                  <a:lnTo>
                    <a:pt x="1641" y="2062"/>
                  </a:lnTo>
                  <a:lnTo>
                    <a:pt x="1630" y="2068"/>
                  </a:lnTo>
                  <a:lnTo>
                    <a:pt x="1620" y="2075"/>
                  </a:lnTo>
                  <a:lnTo>
                    <a:pt x="1614" y="2081"/>
                  </a:lnTo>
                  <a:lnTo>
                    <a:pt x="1607" y="2089"/>
                  </a:lnTo>
                  <a:lnTo>
                    <a:pt x="1602" y="2096"/>
                  </a:lnTo>
                  <a:lnTo>
                    <a:pt x="1599" y="2104"/>
                  </a:lnTo>
                  <a:lnTo>
                    <a:pt x="1598" y="2111"/>
                  </a:lnTo>
                  <a:lnTo>
                    <a:pt x="1598" y="2117"/>
                  </a:lnTo>
                  <a:lnTo>
                    <a:pt x="1599" y="2124"/>
                  </a:lnTo>
                  <a:lnTo>
                    <a:pt x="1602" y="2130"/>
                  </a:lnTo>
                  <a:lnTo>
                    <a:pt x="1607" y="2137"/>
                  </a:lnTo>
                  <a:lnTo>
                    <a:pt x="1614" y="2142"/>
                  </a:lnTo>
                  <a:lnTo>
                    <a:pt x="1622" y="2145"/>
                  </a:lnTo>
                  <a:lnTo>
                    <a:pt x="1632" y="2148"/>
                  </a:lnTo>
                  <a:lnTo>
                    <a:pt x="1641" y="2150"/>
                  </a:lnTo>
                  <a:lnTo>
                    <a:pt x="1654" y="2150"/>
                  </a:lnTo>
                  <a:lnTo>
                    <a:pt x="2587" y="2150"/>
                  </a:lnTo>
                  <a:lnTo>
                    <a:pt x="2587" y="0"/>
                  </a:lnTo>
                  <a:lnTo>
                    <a:pt x="433" y="0"/>
                  </a:lnTo>
                  <a:lnTo>
                    <a:pt x="433" y="495"/>
                  </a:lnTo>
                  <a:lnTo>
                    <a:pt x="429" y="495"/>
                  </a:lnTo>
                  <a:lnTo>
                    <a:pt x="429" y="931"/>
                  </a:lnTo>
                  <a:lnTo>
                    <a:pt x="429" y="931"/>
                  </a:lnTo>
                  <a:lnTo>
                    <a:pt x="429" y="944"/>
                  </a:lnTo>
                  <a:lnTo>
                    <a:pt x="428" y="955"/>
                  </a:lnTo>
                  <a:lnTo>
                    <a:pt x="424" y="965"/>
                  </a:lnTo>
                  <a:lnTo>
                    <a:pt x="421" y="973"/>
                  </a:lnTo>
                  <a:lnTo>
                    <a:pt x="416" y="980"/>
                  </a:lnTo>
                  <a:lnTo>
                    <a:pt x="410" y="985"/>
                  </a:lnTo>
                  <a:lnTo>
                    <a:pt x="403" y="988"/>
                  </a:lnTo>
                  <a:lnTo>
                    <a:pt x="397" y="990"/>
                  </a:lnTo>
                  <a:lnTo>
                    <a:pt x="390" y="990"/>
                  </a:lnTo>
                  <a:lnTo>
                    <a:pt x="384" y="988"/>
                  </a:lnTo>
                  <a:lnTo>
                    <a:pt x="376" y="985"/>
                  </a:lnTo>
                  <a:lnTo>
                    <a:pt x="369" y="980"/>
                  </a:lnTo>
                  <a:lnTo>
                    <a:pt x="361" y="973"/>
                  </a:lnTo>
                  <a:lnTo>
                    <a:pt x="355" y="965"/>
                  </a:lnTo>
                  <a:lnTo>
                    <a:pt x="348" y="955"/>
                  </a:lnTo>
                  <a:lnTo>
                    <a:pt x="342" y="944"/>
                  </a:lnTo>
                  <a:lnTo>
                    <a:pt x="342" y="944"/>
                  </a:lnTo>
                  <a:lnTo>
                    <a:pt x="333" y="931"/>
                  </a:lnTo>
                  <a:lnTo>
                    <a:pt x="324" y="916"/>
                  </a:lnTo>
                  <a:lnTo>
                    <a:pt x="307" y="900"/>
                  </a:lnTo>
                  <a:lnTo>
                    <a:pt x="299" y="892"/>
                  </a:lnTo>
                  <a:lnTo>
                    <a:pt x="288" y="885"/>
                  </a:lnTo>
                  <a:lnTo>
                    <a:pt x="276" y="877"/>
                  </a:lnTo>
                  <a:lnTo>
                    <a:pt x="263" y="871"/>
                  </a:lnTo>
                  <a:lnTo>
                    <a:pt x="250" y="866"/>
                  </a:lnTo>
                  <a:lnTo>
                    <a:pt x="236" y="861"/>
                  </a:lnTo>
                  <a:lnTo>
                    <a:pt x="218" y="858"/>
                  </a:lnTo>
                  <a:lnTo>
                    <a:pt x="200" y="858"/>
                  </a:lnTo>
                  <a:lnTo>
                    <a:pt x="200" y="858"/>
                  </a:lnTo>
                  <a:lnTo>
                    <a:pt x="180" y="858"/>
                  </a:lnTo>
                  <a:lnTo>
                    <a:pt x="161" y="863"/>
                  </a:lnTo>
                  <a:lnTo>
                    <a:pt x="141" y="868"/>
                  </a:lnTo>
                  <a:lnTo>
                    <a:pt x="122" y="877"/>
                  </a:lnTo>
                  <a:lnTo>
                    <a:pt x="106" y="887"/>
                  </a:lnTo>
                  <a:lnTo>
                    <a:pt x="89" y="900"/>
                  </a:lnTo>
                  <a:lnTo>
                    <a:pt x="73" y="915"/>
                  </a:lnTo>
                  <a:lnTo>
                    <a:pt x="58" y="931"/>
                  </a:lnTo>
                  <a:lnTo>
                    <a:pt x="45" y="947"/>
                  </a:lnTo>
                  <a:lnTo>
                    <a:pt x="34" y="967"/>
                  </a:lnTo>
                  <a:lnTo>
                    <a:pt x="24" y="988"/>
                  </a:lnTo>
                  <a:lnTo>
                    <a:pt x="16" y="1009"/>
                  </a:lnTo>
                  <a:lnTo>
                    <a:pt x="10" y="1032"/>
                  </a:lnTo>
                  <a:lnTo>
                    <a:pt x="5" y="1056"/>
                  </a:lnTo>
                  <a:lnTo>
                    <a:pt x="1" y="1081"/>
                  </a:lnTo>
                  <a:lnTo>
                    <a:pt x="0" y="1107"/>
                  </a:lnTo>
                  <a:lnTo>
                    <a:pt x="0" y="1107"/>
                  </a:lnTo>
                  <a:lnTo>
                    <a:pt x="1" y="1133"/>
                  </a:lnTo>
                  <a:lnTo>
                    <a:pt x="5" y="1157"/>
                  </a:lnTo>
                  <a:lnTo>
                    <a:pt x="10" y="1182"/>
                  </a:lnTo>
                  <a:lnTo>
                    <a:pt x="16" y="1204"/>
                  </a:lnTo>
                  <a:lnTo>
                    <a:pt x="24" y="1225"/>
                  </a:lnTo>
                  <a:lnTo>
                    <a:pt x="34" y="1247"/>
                  </a:lnTo>
                  <a:lnTo>
                    <a:pt x="45" y="1266"/>
                  </a:lnTo>
                  <a:lnTo>
                    <a:pt x="58" y="1284"/>
                  </a:lnTo>
                  <a:lnTo>
                    <a:pt x="73" y="1299"/>
                  </a:lnTo>
                  <a:lnTo>
                    <a:pt x="89" y="1313"/>
                  </a:lnTo>
                  <a:lnTo>
                    <a:pt x="106" y="1326"/>
                  </a:lnTo>
                  <a:lnTo>
                    <a:pt x="122" y="1336"/>
                  </a:lnTo>
                  <a:lnTo>
                    <a:pt x="141" y="1346"/>
                  </a:lnTo>
                  <a:lnTo>
                    <a:pt x="161" y="1351"/>
                  </a:lnTo>
                  <a:lnTo>
                    <a:pt x="180" y="1356"/>
                  </a:lnTo>
                  <a:lnTo>
                    <a:pt x="200" y="1356"/>
                  </a:lnTo>
                  <a:lnTo>
                    <a:pt x="200" y="1356"/>
                  </a:lnTo>
                  <a:lnTo>
                    <a:pt x="218" y="1356"/>
                  </a:lnTo>
                  <a:lnTo>
                    <a:pt x="236" y="1352"/>
                  </a:lnTo>
                  <a:lnTo>
                    <a:pt x="250" y="1349"/>
                  </a:lnTo>
                  <a:lnTo>
                    <a:pt x="263" y="1343"/>
                  </a:lnTo>
                  <a:lnTo>
                    <a:pt x="276" y="1336"/>
                  </a:lnTo>
                  <a:lnTo>
                    <a:pt x="288" y="1328"/>
                  </a:lnTo>
                  <a:lnTo>
                    <a:pt x="299" y="1321"/>
                  </a:lnTo>
                  <a:lnTo>
                    <a:pt x="307" y="1313"/>
                  </a:lnTo>
                  <a:lnTo>
                    <a:pt x="324" y="1297"/>
                  </a:lnTo>
                  <a:lnTo>
                    <a:pt x="333" y="1282"/>
                  </a:lnTo>
                  <a:lnTo>
                    <a:pt x="342" y="1269"/>
                  </a:lnTo>
                  <a:lnTo>
                    <a:pt x="342" y="1269"/>
                  </a:lnTo>
                  <a:lnTo>
                    <a:pt x="348" y="1258"/>
                  </a:lnTo>
                  <a:lnTo>
                    <a:pt x="355" y="1248"/>
                  </a:lnTo>
                  <a:lnTo>
                    <a:pt x="361" y="1240"/>
                  </a:lnTo>
                  <a:lnTo>
                    <a:pt x="369" y="1234"/>
                  </a:lnTo>
                  <a:lnTo>
                    <a:pt x="376" y="1229"/>
                  </a:lnTo>
                  <a:lnTo>
                    <a:pt x="384" y="1225"/>
                  </a:lnTo>
                  <a:lnTo>
                    <a:pt x="390" y="1224"/>
                  </a:lnTo>
                  <a:lnTo>
                    <a:pt x="397" y="1224"/>
                  </a:lnTo>
                  <a:lnTo>
                    <a:pt x="403" y="1225"/>
                  </a:lnTo>
                  <a:lnTo>
                    <a:pt x="410" y="1229"/>
                  </a:lnTo>
                  <a:lnTo>
                    <a:pt x="416" y="1234"/>
                  </a:lnTo>
                  <a:lnTo>
                    <a:pt x="421" y="1240"/>
                  </a:lnTo>
                  <a:lnTo>
                    <a:pt x="424" y="1248"/>
                  </a:lnTo>
                  <a:lnTo>
                    <a:pt x="428" y="1258"/>
                  </a:lnTo>
                  <a:lnTo>
                    <a:pt x="429" y="1269"/>
                  </a:lnTo>
                  <a:lnTo>
                    <a:pt x="429" y="1282"/>
                  </a:lnTo>
                  <a:lnTo>
                    <a:pt x="429" y="1556"/>
                  </a:lnTo>
                  <a:lnTo>
                    <a:pt x="433" y="1556"/>
                  </a:lnTo>
                  <a:lnTo>
                    <a:pt x="433" y="2150"/>
                  </a:lnTo>
                  <a:lnTo>
                    <a:pt x="1305" y="2150"/>
                  </a:lnTo>
                  <a:lnTo>
                    <a:pt x="1305" y="2150"/>
                  </a:lnTo>
                  <a:lnTo>
                    <a:pt x="1318" y="2150"/>
                  </a:lnTo>
                  <a:lnTo>
                    <a:pt x="1327" y="2148"/>
                  </a:lnTo>
                  <a:lnTo>
                    <a:pt x="1337" y="2145"/>
                  </a:lnTo>
                  <a:lnTo>
                    <a:pt x="1345" y="2142"/>
                  </a:lnTo>
                  <a:lnTo>
                    <a:pt x="1352" y="2137"/>
                  </a:lnTo>
                  <a:lnTo>
                    <a:pt x="1357" y="2130"/>
                  </a:lnTo>
                  <a:lnTo>
                    <a:pt x="1360" y="2124"/>
                  </a:lnTo>
                  <a:lnTo>
                    <a:pt x="1362" y="2117"/>
                  </a:lnTo>
                  <a:lnTo>
                    <a:pt x="1362" y="2111"/>
                  </a:lnTo>
                  <a:lnTo>
                    <a:pt x="1360" y="2104"/>
                  </a:lnTo>
                  <a:lnTo>
                    <a:pt x="1357" y="2096"/>
                  </a:lnTo>
                  <a:lnTo>
                    <a:pt x="1352" y="2089"/>
                  </a:lnTo>
                  <a:lnTo>
                    <a:pt x="1347" y="2081"/>
                  </a:lnTo>
                  <a:lnTo>
                    <a:pt x="1339" y="2075"/>
                  </a:lnTo>
                  <a:lnTo>
                    <a:pt x="1329" y="2068"/>
                  </a:lnTo>
                  <a:lnTo>
                    <a:pt x="1318" y="2062"/>
                  </a:lnTo>
                  <a:lnTo>
                    <a:pt x="1318" y="2062"/>
                  </a:lnTo>
                  <a:lnTo>
                    <a:pt x="1303" y="2054"/>
                  </a:lnTo>
                  <a:lnTo>
                    <a:pt x="1290" y="2044"/>
                  </a:lnTo>
                  <a:lnTo>
                    <a:pt x="1274" y="2028"/>
                  </a:lnTo>
                  <a:lnTo>
                    <a:pt x="1266" y="2020"/>
                  </a:lnTo>
                  <a:lnTo>
                    <a:pt x="1258" y="2008"/>
                  </a:lnTo>
                  <a:lnTo>
                    <a:pt x="1251" y="1997"/>
                  </a:lnTo>
                  <a:lnTo>
                    <a:pt x="1243" y="1984"/>
                  </a:lnTo>
                  <a:lnTo>
                    <a:pt x="1238" y="1971"/>
                  </a:lnTo>
                  <a:lnTo>
                    <a:pt x="1233" y="1956"/>
                  </a:lnTo>
                  <a:lnTo>
                    <a:pt x="1231" y="1938"/>
                  </a:lnTo>
                  <a:lnTo>
                    <a:pt x="1230" y="1920"/>
                  </a:lnTo>
                  <a:lnTo>
                    <a:pt x="1230" y="1920"/>
                  </a:lnTo>
                  <a:lnTo>
                    <a:pt x="1231" y="1901"/>
                  </a:lnTo>
                  <a:lnTo>
                    <a:pt x="1235" y="1881"/>
                  </a:lnTo>
                  <a:lnTo>
                    <a:pt x="1241" y="1862"/>
                  </a:lnTo>
                  <a:lnTo>
                    <a:pt x="1249" y="1842"/>
                  </a:lnTo>
                  <a:lnTo>
                    <a:pt x="1261" y="1826"/>
                  </a:lnTo>
                  <a:lnTo>
                    <a:pt x="1272" y="1810"/>
                  </a:lnTo>
                  <a:lnTo>
                    <a:pt x="1287" y="1793"/>
                  </a:lnTo>
                  <a:lnTo>
                    <a:pt x="1303" y="1779"/>
                  </a:lnTo>
                  <a:lnTo>
                    <a:pt x="1321" y="1766"/>
                  </a:lnTo>
                  <a:lnTo>
                    <a:pt x="1340" y="1754"/>
                  </a:lnTo>
                  <a:lnTo>
                    <a:pt x="1360" y="1745"/>
                  </a:lnTo>
                  <a:lnTo>
                    <a:pt x="1383" y="1736"/>
                  </a:lnTo>
                  <a:lnTo>
                    <a:pt x="1406" y="1730"/>
                  </a:lnTo>
                  <a:lnTo>
                    <a:pt x="1430" y="1725"/>
                  </a:lnTo>
                  <a:lnTo>
                    <a:pt x="1454" y="1722"/>
                  </a:lnTo>
                  <a:lnTo>
                    <a:pt x="1480" y="1720"/>
                  </a:lnTo>
                  <a:lnTo>
                    <a:pt x="1480" y="1720"/>
                  </a:lnTo>
                  <a:lnTo>
                    <a:pt x="1505" y="1722"/>
                  </a:lnTo>
                  <a:lnTo>
                    <a:pt x="1529" y="1725"/>
                  </a:lnTo>
                  <a:lnTo>
                    <a:pt x="1554" y="1730"/>
                  </a:lnTo>
                  <a:lnTo>
                    <a:pt x="1576" y="1736"/>
                  </a:lnTo>
                  <a:lnTo>
                    <a:pt x="1599" y="1745"/>
                  </a:lnTo>
                  <a:lnTo>
                    <a:pt x="1619" y="1754"/>
                  </a:lnTo>
                  <a:lnTo>
                    <a:pt x="1638" y="1766"/>
                  </a:lnTo>
                  <a:lnTo>
                    <a:pt x="1656" y="1779"/>
                  </a:lnTo>
                  <a:lnTo>
                    <a:pt x="1672" y="1793"/>
                  </a:lnTo>
                  <a:lnTo>
                    <a:pt x="1687" y="1810"/>
                  </a:lnTo>
                  <a:lnTo>
                    <a:pt x="1698" y="1826"/>
                  </a:lnTo>
                  <a:lnTo>
                    <a:pt x="1710" y="1842"/>
                  </a:lnTo>
                  <a:lnTo>
                    <a:pt x="1718" y="1862"/>
                  </a:lnTo>
                  <a:lnTo>
                    <a:pt x="1724" y="1881"/>
                  </a:lnTo>
                  <a:lnTo>
                    <a:pt x="1728" y="1901"/>
                  </a:lnTo>
                  <a:lnTo>
                    <a:pt x="1729" y="1920"/>
                  </a:lnTo>
                  <a:lnTo>
                    <a:pt x="1729" y="1920"/>
                  </a:lnTo>
                  <a:close/>
                </a:path>
              </a:pathLst>
            </a:custGeom>
            <a:solidFill>
              <a:srgbClr val="0093E7"/>
            </a:solidFill>
            <a:ln w="25400">
              <a:solidFill>
                <a:schemeClr val="tx1"/>
              </a:solidFill>
              <a:prstDash val="solid"/>
              <a:round/>
              <a:headEnd/>
              <a:tailEnd/>
            </a:ln>
          </p:spPr>
          <p:txBody>
            <a:bodyPr lIns="365760" anchor="ctr"/>
            <a:lstStyle/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  <a:cs typeface="Arial" charset="0"/>
                </a:rPr>
                <a:t>Particle</a:t>
              </a:r>
            </a:p>
            <a:p>
              <a:pPr algn="ctr" eaLnBrk="1" hangingPunct="1">
                <a:defRPr/>
              </a:pPr>
              <a:r>
                <a:rPr lang="en-US" sz="2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  <a:cs typeface="Arial" charset="0"/>
                </a:rPr>
                <a:t>detector</a:t>
              </a:r>
              <a:endParaRPr lang="en-GB" sz="2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  <a:cs typeface="Arial" charset="0"/>
              </a:endParaRPr>
            </a:p>
          </p:txBody>
        </p: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A689CC8-D0CA-4671-AC49-125F4C9A891C}"/>
              </a:ext>
            </a:extLst>
          </p:cNvPr>
          <p:cNvSpPr/>
          <p:nvPr/>
        </p:nvSpPr>
        <p:spPr>
          <a:xfrm>
            <a:off x="5252533" y="1501089"/>
            <a:ext cx="1731655" cy="2015101"/>
          </a:xfrm>
          <a:prstGeom prst="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eureka</a:t>
            </a:r>
          </a:p>
        </p:txBody>
      </p:sp>
      <p:sp>
        <p:nvSpPr>
          <p:cNvPr id="26" name="Arrot to definitions">
            <a:extLst>
              <a:ext uri="{FF2B5EF4-FFF2-40B4-BE49-F238E27FC236}">
                <a16:creationId xmlns:a16="http://schemas.microsoft.com/office/drawing/2014/main" id="{A925905C-6D50-4232-A0FD-170941C6BFD6}"/>
              </a:ext>
            </a:extLst>
          </p:cNvPr>
          <p:cNvSpPr>
            <a:spLocks noChangeAspect="1"/>
          </p:cNvSpPr>
          <p:nvPr/>
        </p:nvSpPr>
        <p:spPr bwMode="auto">
          <a:xfrm rot="1820069" flipH="1">
            <a:off x="6943760" y="2395712"/>
            <a:ext cx="1395358" cy="328790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CuadroTexto 18">
            <a:extLst>
              <a:ext uri="{FF2B5EF4-FFF2-40B4-BE49-F238E27FC236}">
                <a16:creationId xmlns:a16="http://schemas.microsoft.com/office/drawing/2014/main" id="{3784CFDF-514D-446B-A107-79F279D305B6}"/>
              </a:ext>
            </a:extLst>
          </p:cNvPr>
          <p:cNvSpPr txBox="1"/>
          <p:nvPr/>
        </p:nvSpPr>
        <p:spPr>
          <a:xfrm>
            <a:off x="7355048" y="2849234"/>
            <a:ext cx="20612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tic" panose="020B0604020202020204" charset="0"/>
              </a:rPr>
              <a:t>Spring cloud</a:t>
            </a:r>
          </a:p>
        </p:txBody>
      </p:sp>
      <p:sp>
        <p:nvSpPr>
          <p:cNvPr id="28" name="Arrot to definitions">
            <a:extLst>
              <a:ext uri="{FF2B5EF4-FFF2-40B4-BE49-F238E27FC236}">
                <a16:creationId xmlns:a16="http://schemas.microsoft.com/office/drawing/2014/main" id="{C88FA27C-2937-4E9B-8949-B1F95FAD1B44}"/>
              </a:ext>
            </a:extLst>
          </p:cNvPr>
          <p:cNvSpPr>
            <a:spLocks noChangeAspect="1"/>
          </p:cNvSpPr>
          <p:nvPr/>
        </p:nvSpPr>
        <p:spPr bwMode="auto">
          <a:xfrm rot="19858206" flipH="1" flipV="1">
            <a:off x="6918747" y="3808900"/>
            <a:ext cx="1395358" cy="328790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849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802120" y="16498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THE CQRS microservices</a:t>
            </a:r>
          </a:p>
        </p:txBody>
      </p:sp>
      <p:sp>
        <p:nvSpPr>
          <p:cNvPr id="3" name="CuadroTexto 3"/>
          <p:cNvSpPr txBox="1"/>
          <p:nvPr/>
        </p:nvSpPr>
        <p:spPr>
          <a:xfrm>
            <a:off x="3474929" y="3090446"/>
            <a:ext cx="5242142" cy="67710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 git stash save --all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cqrs_rocks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 git checkout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microservices_start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60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017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50728" y="2467627"/>
            <a:ext cx="631311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What should you expect from this workshop</a:t>
            </a:r>
            <a:endParaRPr 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337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 rot="287771">
            <a:off x="3733266" y="2018242"/>
            <a:ext cx="4599893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workshop</a:t>
            </a:r>
            <a:endParaRPr 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  <a:p>
            <a:pPr algn="ctr"/>
            <a:endParaRPr 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  <a:p>
            <a:pPr algn="ctr"/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The</a:t>
            </a:r>
            <a:r>
              <a:rPr lang="en-US" sz="3600" dirty="0">
                <a:solidFill>
                  <a:srgbClr val="941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 </a:t>
            </a:r>
            <a:r>
              <a:rPr lang="en-US" sz="4400" dirty="0">
                <a:solidFill>
                  <a:srgbClr val="941A1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particle</a:t>
            </a:r>
            <a:r>
              <a:rPr lang="en-US" sz="4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 </a:t>
            </a:r>
            <a:r>
              <a:rPr lang="en-US" sz="3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detector</a:t>
            </a:r>
          </a:p>
          <a:p>
            <a:pPr algn="ctr"/>
            <a:endParaRPr lang="en-US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  <a:p>
            <a:pPr algn="ctr"/>
            <a:r>
              <a:rPr lang="en-US" sz="3600" dirty="0">
                <a:solidFill>
                  <a:srgbClr val="0070C0"/>
                </a:solidFill>
                <a:hlinkClick r:id="rId4"/>
              </a:rPr>
              <a:t>https://goo.gl/5oiRXy</a:t>
            </a:r>
            <a:endParaRPr lang="en-US" sz="48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12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Conector recto 4"/>
          <p:cNvCxnSpPr/>
          <p:nvPr/>
        </p:nvCxnSpPr>
        <p:spPr>
          <a:xfrm>
            <a:off x="484742" y="4357171"/>
            <a:ext cx="11237205" cy="0"/>
          </a:xfrm>
          <a:prstGeom prst="line">
            <a:avLst/>
          </a:prstGeom>
          <a:ln w="698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Elipse 5"/>
          <p:cNvSpPr/>
          <p:nvPr/>
        </p:nvSpPr>
        <p:spPr>
          <a:xfrm>
            <a:off x="1090670" y="4010140"/>
            <a:ext cx="694063" cy="694063"/>
          </a:xfrm>
          <a:prstGeom prst="ellipse">
            <a:avLst/>
          </a:prstGeom>
          <a:solidFill>
            <a:srgbClr val="89C13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Elipse 6"/>
          <p:cNvSpPr/>
          <p:nvPr/>
        </p:nvSpPr>
        <p:spPr>
          <a:xfrm>
            <a:off x="4808813" y="4010140"/>
            <a:ext cx="694063" cy="694063"/>
          </a:xfrm>
          <a:prstGeom prst="ellipse">
            <a:avLst/>
          </a:prstGeom>
          <a:solidFill>
            <a:srgbClr val="F48C19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Elipse 7"/>
          <p:cNvSpPr/>
          <p:nvPr/>
        </p:nvSpPr>
        <p:spPr>
          <a:xfrm>
            <a:off x="8526956" y="4010140"/>
            <a:ext cx="694063" cy="694063"/>
          </a:xfrm>
          <a:prstGeom prst="ellipse">
            <a:avLst/>
          </a:prstGeom>
          <a:solidFill>
            <a:srgbClr val="D2016C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Arrot to definitions"/>
          <p:cNvSpPr>
            <a:spLocks noChangeAspect="1"/>
          </p:cNvSpPr>
          <p:nvPr/>
        </p:nvSpPr>
        <p:spPr bwMode="auto">
          <a:xfrm rot="18210889" flipH="1">
            <a:off x="999545" y="3134279"/>
            <a:ext cx="1395358" cy="35775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2027637" y="2349348"/>
            <a:ext cx="1795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matic" panose="020B0604020202020204" charset="0"/>
              </a:rPr>
              <a:t>A monolith</a:t>
            </a:r>
          </a:p>
        </p:txBody>
      </p:sp>
      <p:sp>
        <p:nvSpPr>
          <p:cNvPr id="11" name="Arrot to definitions"/>
          <p:cNvSpPr>
            <a:spLocks noChangeAspect="1"/>
          </p:cNvSpPr>
          <p:nvPr/>
        </p:nvSpPr>
        <p:spPr bwMode="auto">
          <a:xfrm rot="18210889" flipH="1">
            <a:off x="4772193" y="3134278"/>
            <a:ext cx="1395358" cy="35775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800284" y="2349347"/>
            <a:ext cx="2638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matic" panose="020B0604020202020204" charset="0"/>
              </a:rPr>
              <a:t>A CQRS monolith</a:t>
            </a:r>
          </a:p>
        </p:txBody>
      </p:sp>
      <p:sp>
        <p:nvSpPr>
          <p:cNvPr id="16" name="Arrot to definitions"/>
          <p:cNvSpPr>
            <a:spLocks noChangeAspect="1"/>
          </p:cNvSpPr>
          <p:nvPr/>
        </p:nvSpPr>
        <p:spPr bwMode="auto">
          <a:xfrm rot="18210889" flipH="1">
            <a:off x="8523340" y="3171462"/>
            <a:ext cx="1395358" cy="357759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7" name="CuadroTexto 16"/>
          <p:cNvSpPr txBox="1"/>
          <p:nvPr/>
        </p:nvSpPr>
        <p:spPr>
          <a:xfrm>
            <a:off x="9551432" y="2386531"/>
            <a:ext cx="20383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matic" panose="020B0604020202020204" charset="0"/>
              </a:rPr>
              <a:t>microservices</a:t>
            </a:r>
            <a:endParaRPr lang="en-US" sz="3200" dirty="0">
              <a:latin typeface="Amatic" panose="020B0604020202020204" charset="0"/>
            </a:endParaRPr>
          </a:p>
        </p:txBody>
      </p:sp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The workflow</a:t>
            </a:r>
          </a:p>
        </p:txBody>
      </p:sp>
    </p:spTree>
    <p:extLst>
      <p:ext uri="{BB962C8B-B14F-4D97-AF65-F5344CB8AC3E}">
        <p14:creationId xmlns:p14="http://schemas.microsoft.com/office/powerpoint/2010/main" val="413773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/>
      <p:bldP spid="16" grpId="0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62968" y="174932"/>
            <a:ext cx="37327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The monolith</a:t>
            </a:r>
            <a:endParaRPr lang="en-US" sz="3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</p:txBody>
      </p:sp>
      <p:sp>
        <p:nvSpPr>
          <p:cNvPr id="3" name="Arrot to definitions">
            <a:extLst>
              <a:ext uri="{FF2B5EF4-FFF2-40B4-BE49-F238E27FC236}">
                <a16:creationId xmlns:a16="http://schemas.microsoft.com/office/drawing/2014/main" id="{FB0997B4-0C61-4532-B61C-CAA8AAB3B3DB}"/>
              </a:ext>
            </a:extLst>
          </p:cNvPr>
          <p:cNvSpPr>
            <a:spLocks noChangeAspect="1"/>
          </p:cNvSpPr>
          <p:nvPr/>
        </p:nvSpPr>
        <p:spPr bwMode="auto">
          <a:xfrm rot="20249665" flipH="1">
            <a:off x="4449515" y="1034869"/>
            <a:ext cx="3123377" cy="468786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00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893" y="3488633"/>
            <a:ext cx="980634" cy="980634"/>
          </a:xfrm>
          <a:prstGeom prst="rect">
            <a:avLst/>
          </a:prstGeom>
        </p:spPr>
      </p:pic>
      <p:pic>
        <p:nvPicPr>
          <p:cNvPr id="1028" name="Picture 4" descr="https://upload.wikimedia.org/wikipedia/commons/thumb/0/00/Standard_Model_of_Elementary_Particles.svg/1024px-Standard_Model_of_Elementary_Particles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92" y="828339"/>
            <a:ext cx="5559471" cy="532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t to definitions"/>
          <p:cNvSpPr>
            <a:spLocks noChangeAspect="1"/>
          </p:cNvSpPr>
          <p:nvPr/>
        </p:nvSpPr>
        <p:spPr bwMode="auto">
          <a:xfrm rot="19292529" flipH="1">
            <a:off x="8888847" y="2761593"/>
            <a:ext cx="1395358" cy="328790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CuadroTexto 18"/>
          <p:cNvSpPr txBox="1"/>
          <p:nvPr/>
        </p:nvSpPr>
        <p:spPr>
          <a:xfrm>
            <a:off x="9977336" y="2070954"/>
            <a:ext cx="15179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tic" panose="020B0604020202020204" charset="0"/>
              </a:rPr>
              <a:t>CHAMELEON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F2216E8-820E-486A-9580-4570EFBC8D8D}"/>
              </a:ext>
            </a:extLst>
          </p:cNvPr>
          <p:cNvSpPr txBox="1"/>
          <p:nvPr/>
        </p:nvSpPr>
        <p:spPr>
          <a:xfrm>
            <a:off x="6973955" y="231990"/>
            <a:ext cx="5225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THE DOMAIN</a:t>
            </a:r>
            <a:endParaRPr lang="en-US" sz="5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36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The monolith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1960880" y="5168533"/>
            <a:ext cx="8347115" cy="168819"/>
          </a:xfrm>
          <a:prstGeom prst="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5398750" y="5340031"/>
            <a:ext cx="1394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tic" panose="020B0604020202020204" charset="0"/>
              </a:rPr>
              <a:t>docker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5180433" y="2959726"/>
            <a:ext cx="1903540" cy="1959545"/>
          </a:xfrm>
          <a:prstGeom prst="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Event store</a:t>
            </a:r>
          </a:p>
        </p:txBody>
      </p:sp>
      <p:sp>
        <p:nvSpPr>
          <p:cNvPr id="25" name="Rectángulo 24"/>
          <p:cNvSpPr/>
          <p:nvPr/>
        </p:nvSpPr>
        <p:spPr>
          <a:xfrm>
            <a:off x="7818795" y="2962404"/>
            <a:ext cx="2489200" cy="1954188"/>
          </a:xfrm>
          <a:prstGeom prst="rect">
            <a:avLst/>
          </a:prstGeom>
          <a:solidFill>
            <a:srgbClr val="9FA0A2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ACCELERATOR</a:t>
            </a:r>
            <a:endParaRPr 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ebas Neue Bold" panose="020B0606020202050201" charset="0"/>
            </a:endParaRPr>
          </a:p>
        </p:txBody>
      </p:sp>
      <p:sp>
        <p:nvSpPr>
          <p:cNvPr id="26" name="Arrot to definitions"/>
          <p:cNvSpPr>
            <a:spLocks noChangeAspect="1"/>
          </p:cNvSpPr>
          <p:nvPr/>
        </p:nvSpPr>
        <p:spPr bwMode="auto">
          <a:xfrm rot="8835200" flipV="1">
            <a:off x="6041345" y="2233894"/>
            <a:ext cx="1395358" cy="328790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7" name="CuadroTexto 18"/>
          <p:cNvSpPr txBox="1"/>
          <p:nvPr/>
        </p:nvSpPr>
        <p:spPr>
          <a:xfrm>
            <a:off x="7486619" y="1595356"/>
            <a:ext cx="1947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latin typeface="Amatic" panose="020B0604020202020204" charset="0"/>
              </a:rPr>
              <a:t>Zookeper</a:t>
            </a:r>
            <a:r>
              <a:rPr lang="en-US" sz="3200" dirty="0">
                <a:latin typeface="Amatic" panose="020B0604020202020204" charset="0"/>
              </a:rPr>
              <a:t> + </a:t>
            </a:r>
            <a:r>
              <a:rPr lang="en-US" sz="3200" dirty="0" err="1">
                <a:latin typeface="Amatic" panose="020B0604020202020204" charset="0"/>
              </a:rPr>
              <a:t>kafka</a:t>
            </a:r>
            <a:endParaRPr lang="en-US" sz="3200" dirty="0">
              <a:latin typeface="Amatic" panose="020B0604020202020204" charset="0"/>
            </a:endParaRP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D4CFD0A2-82C8-4907-8F49-585D6D0899B0}"/>
              </a:ext>
            </a:extLst>
          </p:cNvPr>
          <p:cNvGrpSpPr/>
          <p:nvPr/>
        </p:nvGrpSpPr>
        <p:grpSpPr>
          <a:xfrm>
            <a:off x="1957009" y="2962404"/>
            <a:ext cx="2489200" cy="1954188"/>
            <a:chOff x="1666240" y="2686196"/>
            <a:chExt cx="2489200" cy="1954188"/>
          </a:xfrm>
        </p:grpSpPr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9F4E1F1E-81D6-4B7B-AB4D-2E2259BAE39F}"/>
                </a:ext>
              </a:extLst>
            </p:cNvPr>
            <p:cNvSpPr/>
            <p:nvPr/>
          </p:nvSpPr>
          <p:spPr>
            <a:xfrm>
              <a:off x="1666240" y="2686196"/>
              <a:ext cx="2489200" cy="1954188"/>
            </a:xfrm>
            <a:prstGeom prst="rect">
              <a:avLst/>
            </a:prstGeom>
            <a:solidFill>
              <a:srgbClr val="9FA0A2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</a:rPr>
                <a:t>monolith</a:t>
              </a:r>
              <a:endPara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endParaRP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DC1BAB06-8B7C-4831-8E21-8068841E6864}"/>
                </a:ext>
              </a:extLst>
            </p:cNvPr>
            <p:cNvSpPr/>
            <p:nvPr/>
          </p:nvSpPr>
          <p:spPr>
            <a:xfrm>
              <a:off x="1888758" y="3123374"/>
              <a:ext cx="2044165" cy="1372977"/>
            </a:xfrm>
            <a:prstGeom prst="rect">
              <a:avLst/>
            </a:prstGeom>
            <a:solidFill>
              <a:srgbClr val="C2D0D9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</a:rPr>
                <a:t>Collision and</a:t>
              </a:r>
            </a:p>
            <a:p>
              <a:pPr algn="ctr"/>
              <a:r>
                <a:rPr lang="en-US" sz="24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bas Neue Bold" panose="020B0606020202050201" charset="0"/>
                </a:rPr>
                <a:t>Particle detector</a:t>
              </a:r>
            </a:p>
          </p:txBody>
        </p:sp>
      </p:grpSp>
      <p:sp>
        <p:nvSpPr>
          <p:cNvPr id="17" name="Arrot to definitions">
            <a:extLst>
              <a:ext uri="{FF2B5EF4-FFF2-40B4-BE49-F238E27FC236}">
                <a16:creationId xmlns:a16="http://schemas.microsoft.com/office/drawing/2014/main" id="{C92B98D2-F909-48C3-B967-4722B9E74E32}"/>
              </a:ext>
            </a:extLst>
          </p:cNvPr>
          <p:cNvSpPr>
            <a:spLocks noChangeAspect="1"/>
          </p:cNvSpPr>
          <p:nvPr/>
        </p:nvSpPr>
        <p:spPr bwMode="auto">
          <a:xfrm rot="16625360" flipH="1">
            <a:off x="4147958" y="2731147"/>
            <a:ext cx="1395358" cy="328790"/>
          </a:xfrm>
          <a:custGeom>
            <a:avLst/>
            <a:gdLst>
              <a:gd name="T0" fmla="*/ 912 w 917"/>
              <a:gd name="T1" fmla="*/ 163 h 215"/>
              <a:gd name="T2" fmla="*/ 860 w 917"/>
              <a:gd name="T3" fmla="*/ 32 h 215"/>
              <a:gd name="T4" fmla="*/ 827 w 917"/>
              <a:gd name="T5" fmla="*/ 3 h 215"/>
              <a:gd name="T6" fmla="*/ 805 w 917"/>
              <a:gd name="T7" fmla="*/ 15 h 215"/>
              <a:gd name="T8" fmla="*/ 836 w 917"/>
              <a:gd name="T9" fmla="*/ 109 h 215"/>
              <a:gd name="T10" fmla="*/ 828 w 917"/>
              <a:gd name="T11" fmla="*/ 104 h 215"/>
              <a:gd name="T12" fmla="*/ 678 w 917"/>
              <a:gd name="T13" fmla="*/ 54 h 215"/>
              <a:gd name="T14" fmla="*/ 448 w 917"/>
              <a:gd name="T15" fmla="*/ 14 h 215"/>
              <a:gd name="T16" fmla="*/ 207 w 917"/>
              <a:gd name="T17" fmla="*/ 13 h 215"/>
              <a:gd name="T18" fmla="*/ 22 w 917"/>
              <a:gd name="T19" fmla="*/ 80 h 215"/>
              <a:gd name="T20" fmla="*/ 19 w 917"/>
              <a:gd name="T21" fmla="*/ 82 h 215"/>
              <a:gd name="T22" fmla="*/ 66 w 917"/>
              <a:gd name="T23" fmla="*/ 123 h 215"/>
              <a:gd name="T24" fmla="*/ 240 w 917"/>
              <a:gd name="T25" fmla="*/ 58 h 215"/>
              <a:gd name="T26" fmla="*/ 468 w 917"/>
              <a:gd name="T27" fmla="*/ 57 h 215"/>
              <a:gd name="T28" fmla="*/ 685 w 917"/>
              <a:gd name="T29" fmla="*/ 94 h 215"/>
              <a:gd name="T30" fmla="*/ 770 w 917"/>
              <a:gd name="T31" fmla="*/ 118 h 215"/>
              <a:gd name="T32" fmla="*/ 825 w 917"/>
              <a:gd name="T33" fmla="*/ 139 h 215"/>
              <a:gd name="T34" fmla="*/ 838 w 917"/>
              <a:gd name="T35" fmla="*/ 143 h 215"/>
              <a:gd name="T36" fmla="*/ 743 w 917"/>
              <a:gd name="T37" fmla="*/ 169 h 215"/>
              <a:gd name="T38" fmla="*/ 751 w 917"/>
              <a:gd name="T39" fmla="*/ 198 h 215"/>
              <a:gd name="T40" fmla="*/ 790 w 917"/>
              <a:gd name="T41" fmla="*/ 210 h 215"/>
              <a:gd name="T42" fmla="*/ 905 w 917"/>
              <a:gd name="T43" fmla="*/ 182 h 215"/>
              <a:gd name="T44" fmla="*/ 912 w 917"/>
              <a:gd name="T45" fmla="*/ 163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17" h="215">
                <a:moveTo>
                  <a:pt x="912" y="163"/>
                </a:moveTo>
                <a:cubicBezTo>
                  <a:pt x="887" y="123"/>
                  <a:pt x="870" y="78"/>
                  <a:pt x="860" y="32"/>
                </a:cubicBezTo>
                <a:cubicBezTo>
                  <a:pt x="857" y="18"/>
                  <a:pt x="840" y="7"/>
                  <a:pt x="827" y="3"/>
                </a:cubicBezTo>
                <a:cubicBezTo>
                  <a:pt x="817" y="0"/>
                  <a:pt x="802" y="1"/>
                  <a:pt x="805" y="15"/>
                </a:cubicBezTo>
                <a:cubicBezTo>
                  <a:pt x="812" y="47"/>
                  <a:pt x="823" y="79"/>
                  <a:pt x="836" y="109"/>
                </a:cubicBezTo>
                <a:cubicBezTo>
                  <a:pt x="833" y="107"/>
                  <a:pt x="831" y="105"/>
                  <a:pt x="828" y="104"/>
                </a:cubicBezTo>
                <a:cubicBezTo>
                  <a:pt x="781" y="80"/>
                  <a:pt x="729" y="66"/>
                  <a:pt x="678" y="54"/>
                </a:cubicBezTo>
                <a:cubicBezTo>
                  <a:pt x="602" y="35"/>
                  <a:pt x="526" y="22"/>
                  <a:pt x="448" y="14"/>
                </a:cubicBezTo>
                <a:cubicBezTo>
                  <a:pt x="369" y="5"/>
                  <a:pt x="287" y="3"/>
                  <a:pt x="207" y="13"/>
                </a:cubicBezTo>
                <a:cubicBezTo>
                  <a:pt x="143" y="21"/>
                  <a:pt x="74" y="38"/>
                  <a:pt x="22" y="80"/>
                </a:cubicBezTo>
                <a:cubicBezTo>
                  <a:pt x="21" y="80"/>
                  <a:pt x="20" y="81"/>
                  <a:pt x="19" y="82"/>
                </a:cubicBezTo>
                <a:cubicBezTo>
                  <a:pt x="0" y="98"/>
                  <a:pt x="50" y="137"/>
                  <a:pt x="66" y="123"/>
                </a:cubicBezTo>
                <a:cubicBezTo>
                  <a:pt x="114" y="82"/>
                  <a:pt x="178" y="66"/>
                  <a:pt x="240" y="58"/>
                </a:cubicBezTo>
                <a:cubicBezTo>
                  <a:pt x="315" y="47"/>
                  <a:pt x="392" y="50"/>
                  <a:pt x="468" y="57"/>
                </a:cubicBezTo>
                <a:cubicBezTo>
                  <a:pt x="541" y="64"/>
                  <a:pt x="614" y="77"/>
                  <a:pt x="685" y="94"/>
                </a:cubicBezTo>
                <a:cubicBezTo>
                  <a:pt x="714" y="101"/>
                  <a:pt x="742" y="109"/>
                  <a:pt x="770" y="118"/>
                </a:cubicBezTo>
                <a:cubicBezTo>
                  <a:pt x="795" y="126"/>
                  <a:pt x="806" y="129"/>
                  <a:pt x="825" y="139"/>
                </a:cubicBezTo>
                <a:cubicBezTo>
                  <a:pt x="828" y="140"/>
                  <a:pt x="833" y="142"/>
                  <a:pt x="838" y="143"/>
                </a:cubicBezTo>
                <a:cubicBezTo>
                  <a:pt x="806" y="150"/>
                  <a:pt x="774" y="159"/>
                  <a:pt x="743" y="169"/>
                </a:cubicBezTo>
                <a:cubicBezTo>
                  <a:pt x="730" y="173"/>
                  <a:pt x="746" y="194"/>
                  <a:pt x="751" y="198"/>
                </a:cubicBezTo>
                <a:cubicBezTo>
                  <a:pt x="761" y="207"/>
                  <a:pt x="776" y="215"/>
                  <a:pt x="790" y="210"/>
                </a:cubicBezTo>
                <a:cubicBezTo>
                  <a:pt x="827" y="198"/>
                  <a:pt x="866" y="189"/>
                  <a:pt x="905" y="182"/>
                </a:cubicBezTo>
                <a:cubicBezTo>
                  <a:pt x="915" y="180"/>
                  <a:pt x="917" y="171"/>
                  <a:pt x="912" y="16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8" name="CuadroTexto 18">
            <a:extLst>
              <a:ext uri="{FF2B5EF4-FFF2-40B4-BE49-F238E27FC236}">
                <a16:creationId xmlns:a16="http://schemas.microsoft.com/office/drawing/2014/main" id="{3F17D596-46BB-45C3-B301-2F81AD0BE17C}"/>
              </a:ext>
            </a:extLst>
          </p:cNvPr>
          <p:cNvSpPr txBox="1"/>
          <p:nvPr/>
        </p:nvSpPr>
        <p:spPr>
          <a:xfrm>
            <a:off x="3968947" y="1421463"/>
            <a:ext cx="20943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matic" panose="020B0604020202020204" charset="0"/>
              </a:rPr>
              <a:t>Spring streams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5541D596-5259-46A9-97E6-C4DE11D63D7E}"/>
              </a:ext>
            </a:extLst>
          </p:cNvPr>
          <p:cNvCxnSpPr>
            <a:stCxn id="15" idx="3"/>
            <a:endCxn id="22" idx="1"/>
          </p:cNvCxnSpPr>
          <p:nvPr/>
        </p:nvCxnSpPr>
        <p:spPr>
          <a:xfrm>
            <a:off x="4446209" y="3939498"/>
            <a:ext cx="734224" cy="1"/>
          </a:xfrm>
          <a:prstGeom prst="straightConnector1">
            <a:avLst/>
          </a:prstGeom>
          <a:ln w="63500">
            <a:solidFill>
              <a:srgbClr val="941A1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DC155A36-7C63-4EB2-91A4-27A21B224893}"/>
              </a:ext>
            </a:extLst>
          </p:cNvPr>
          <p:cNvCxnSpPr>
            <a:cxnSpLocks/>
            <a:stCxn id="22" idx="3"/>
            <a:endCxn id="25" idx="1"/>
          </p:cNvCxnSpPr>
          <p:nvPr/>
        </p:nvCxnSpPr>
        <p:spPr>
          <a:xfrm flipV="1">
            <a:off x="7083973" y="3939498"/>
            <a:ext cx="734822" cy="1"/>
          </a:xfrm>
          <a:prstGeom prst="straightConnector1">
            <a:avLst/>
          </a:prstGeom>
          <a:ln w="63500">
            <a:solidFill>
              <a:srgbClr val="941A19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1469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bas Neue Bold" panose="020B0606020202050201" charset="0"/>
              </a:rPr>
              <a:t>The monolith</a:t>
            </a:r>
          </a:p>
        </p:txBody>
      </p:sp>
      <p:sp>
        <p:nvSpPr>
          <p:cNvPr id="3" name="CuadroTexto 3"/>
          <p:cNvSpPr txBox="1"/>
          <p:nvPr/>
        </p:nvSpPr>
        <p:spPr>
          <a:xfrm>
            <a:off x="183715" y="3090446"/>
            <a:ext cx="11824569" cy="67710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 git clone </a:t>
            </a:r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https://github.com/manuel-alvarez-alvarez/microservices-workshop.git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900" dirty="0">
                <a:latin typeface="Courier New" panose="02070309020205020404" pitchFamily="49" charset="0"/>
                <a:cs typeface="Courier New" panose="02070309020205020404" pitchFamily="49" charset="0"/>
              </a:rPr>
              <a:t>$ git checkout </a:t>
            </a:r>
            <a:r>
              <a:rPr lang="en-US" sz="1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monolith_start</a:t>
            </a:r>
            <a:endParaRPr lang="en-US" sz="1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34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Microsoft Office PowerPoint</Application>
  <PresentationFormat>Panorámica</PresentationFormat>
  <Paragraphs>207</Paragraphs>
  <Slides>27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6" baseType="lpstr">
      <vt:lpstr>MV Boli</vt:lpstr>
      <vt:lpstr>Calibri</vt:lpstr>
      <vt:lpstr>Bebas Neue Bold</vt:lpstr>
      <vt:lpstr>Calibri Light</vt:lpstr>
      <vt:lpstr>Bebas Neue Regular</vt:lpstr>
      <vt:lpstr>Arial</vt:lpstr>
      <vt:lpstr>Courier New</vt:lpstr>
      <vt:lpstr>Amatic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The workflow</vt:lpstr>
      <vt:lpstr>Presentación de PowerPoint</vt:lpstr>
      <vt:lpstr>Presentación de PowerPoint</vt:lpstr>
      <vt:lpstr>The monolith</vt:lpstr>
      <vt:lpstr>The monolith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Traditional approach</vt:lpstr>
      <vt:lpstr>Presentación de PowerPoint</vt:lpstr>
      <vt:lpstr>THE CQRS monolith</vt:lpstr>
      <vt:lpstr>THE CQRS monolith</vt:lpstr>
      <vt:lpstr>Presentación de PowerPoint</vt:lpstr>
      <vt:lpstr>Presentación de PowerPoint</vt:lpstr>
      <vt:lpstr>Presentación de PowerPoint</vt:lpstr>
      <vt:lpstr>Presentación de PowerPoint</vt:lpstr>
      <vt:lpstr>Back to the DDD world</vt:lpstr>
      <vt:lpstr>Back to the event sourcing world</vt:lpstr>
      <vt:lpstr>THE CQRS microservices</vt:lpstr>
      <vt:lpstr>THE CQRS microservices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2017-06-21T14:57:56Z</dcterms:created>
  <dcterms:modified xsi:type="dcterms:W3CDTF">2017-06-21T14:58:21Z</dcterms:modified>
</cp:coreProperties>
</file>